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03" d="100"/>
          <a:sy n="103" d="100"/>
        </p:scale>
        <p:origin x="144" y="3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FF9C49-9E82-4815-95F7-59C21AD7581E}" type="datetimeFigureOut">
              <a:rPr lang="en-US" smtClean="0"/>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202002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FF9C49-9E82-4815-95F7-59C21AD7581E}" type="datetimeFigureOut">
              <a:rPr lang="en-US" smtClean="0"/>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048883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FF9C49-9E82-4815-95F7-59C21AD7581E}" type="datetimeFigureOut">
              <a:rPr lang="en-US" smtClean="0"/>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39260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FF9C49-9E82-4815-95F7-59C21AD7581E}" type="datetimeFigureOut">
              <a:rPr lang="en-US" smtClean="0"/>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015688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AFF9C49-9E82-4815-95F7-59C21AD7581E}" type="datetimeFigureOut">
              <a:rPr lang="en-US" smtClean="0"/>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5717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FF9C49-9E82-4815-95F7-59C21AD7581E}" type="datetimeFigureOut">
              <a:rPr lang="en-US" smtClean="0"/>
              <a:t>9/22/2020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482327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FF9C49-9E82-4815-95F7-59C21AD7581E}" type="datetimeFigureOut">
              <a:rPr lang="en-US" smtClean="0"/>
              <a:t>9/22/2020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419888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FF9C49-9E82-4815-95F7-59C21AD7581E}" type="datetimeFigureOut">
              <a:rPr lang="en-US" smtClean="0"/>
              <a:t>9/22/2020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08770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FF9C49-9E82-4815-95F7-59C21AD7581E}" type="datetimeFigureOut">
              <a:rPr lang="en-US" smtClean="0"/>
              <a:t>9/22/2020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26163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9/22/2020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926971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9/22/2020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563303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F9C49-9E82-4815-95F7-59C21AD7581E}" type="datetimeFigureOut">
              <a:rPr lang="en-US" smtClean="0"/>
              <a:t>9/22/2020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4B13B-EB1F-4AA9-B1F6-82A13B4591DA}" type="slidenum">
              <a:rPr lang="en-US" smtClean="0"/>
              <a:t>‹#›</a:t>
            </a:fld>
            <a:endParaRPr lang="en-US"/>
          </a:p>
        </p:txBody>
      </p:sp>
    </p:spTree>
    <p:extLst>
      <p:ext uri="{BB962C8B-B14F-4D97-AF65-F5344CB8AC3E}">
        <p14:creationId xmlns:p14="http://schemas.microsoft.com/office/powerpoint/2010/main" val="1050506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362364628"/>
              </p:ext>
            </p:extLst>
          </p:nvPr>
        </p:nvGraphicFramePr>
        <p:xfrm>
          <a:off x="319312" y="111516"/>
          <a:ext cx="11538859" cy="6239843"/>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Project Title:</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Design and Simulation of Hybrid Piezo-Pyroelectric energy conversion device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Synopsis:</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600" noProof="0" dirty="0" smtClean="0">
                          <a:latin typeface="Verdana" panose="020B0604030504040204" pitchFamily="34" charset="0"/>
                          <a:ea typeface="Verdana" panose="020B0604030504040204" pitchFamily="34" charset="0"/>
                          <a:cs typeface="Verdana" panose="020B0604030504040204" pitchFamily="34" charset="0"/>
                        </a:rPr>
                        <a:t>There some materials which exhibit hybrid properties such Piezoelectric and Pyroelectric at the same time. Piezoelectric materials will produce electricity when subjected to force or deformation. And, pyroelectric is the properties of a material when subjected to heat fluctuation will produce electricity. In this project, a device will be designed in order to produce electricity from both energy input, force and heat simultaneously.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Objectives:</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smtClean="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design the energy conversion device for specific application</a:t>
                      </a:r>
                      <a:endParaRPr lang="en-US" sz="1600" noProof="0" dirty="0" smtClean="0">
                        <a:latin typeface="Verdana" panose="020B0604030504040204" pitchFamily="34" charset="0"/>
                        <a:ea typeface="Verdana" panose="020B0604030504040204" pitchFamily="34" charset="0"/>
                        <a:cs typeface="Verdana" panose="020B0604030504040204" pitchFamily="34" charset="0"/>
                      </a:endParaRPr>
                    </a:p>
                    <a:p>
                      <a:pPr marL="342900" indent="-342900">
                        <a:buFont typeface="+mj-lt"/>
                        <a:buAutoNum type="arabicPeriod"/>
                      </a:pPr>
                      <a:r>
                        <a:rPr lang="en-US" sz="1600" noProof="0" dirty="0" smtClean="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conduct theoretical and analytical calculation for the power output</a:t>
                      </a:r>
                    </a:p>
                    <a:p>
                      <a:pPr marL="342900" indent="-342900">
                        <a:buFont typeface="+mj-lt"/>
                        <a:buAutoNum type="arabicPeriod"/>
                      </a:pP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To model and simulate the performance of the energy conversion device</a:t>
                      </a:r>
                      <a:endParaRPr lang="en-US" sz="1600" baseline="0" noProof="0" dirty="0" smtClean="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smtClean="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NIL</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smtClean="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dirty="0" smtClean="0">
                          <a:latin typeface="Verdana" panose="020B0604030504040204" pitchFamily="34" charset="0"/>
                          <a:ea typeface="Verdana" panose="020B0604030504040204" pitchFamily="34" charset="0"/>
                          <a:cs typeface="Verdana" panose="020B0604030504040204" pitchFamily="34" charset="0"/>
                        </a:rPr>
                        <a:t>Modeling and simulation software such as COMSOL, ANSYS etc.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smtClean="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smtClean="0">
                          <a:latin typeface="Verdana" panose="020B0604030504040204" pitchFamily="34" charset="0"/>
                          <a:ea typeface="Verdana" panose="020B0604030504040204" pitchFamily="34" charset="0"/>
                          <a:cs typeface="Verdana" panose="020B0604030504040204" pitchFamily="34" charset="0"/>
                        </a:rPr>
                        <a:t> </a:t>
                      </a:r>
                      <a:r>
                        <a:rPr lang="en-US" sz="1600" b="1" spc="-50" baseline="0" dirty="0" smtClean="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Assoc. Prof. Ir.</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Dr. </a:t>
                      </a:r>
                      <a:r>
                        <a:rPr lang="en-US" sz="1600" noProof="0" dirty="0" err="1" smtClean="0">
                          <a:latin typeface="Verdana" panose="020B0604030504040204" pitchFamily="34" charset="0"/>
                          <a:ea typeface="Verdana" panose="020B0604030504040204" pitchFamily="34" charset="0"/>
                          <a:cs typeface="Verdana" panose="020B0604030504040204" pitchFamily="34" charset="0"/>
                        </a:rPr>
                        <a:t>Mohd</a:t>
                      </a:r>
                      <a:r>
                        <a:rPr lang="en-US" sz="1600" noProof="0" dirty="0" smtClean="0">
                          <a:latin typeface="Verdana" panose="020B0604030504040204" pitchFamily="34" charset="0"/>
                          <a:ea typeface="Verdana" panose="020B0604030504040204" pitchFamily="34" charset="0"/>
                          <a:cs typeface="Verdana" panose="020B0604030504040204" pitchFamily="34" charset="0"/>
                        </a:rPr>
                        <a:t> </a:t>
                      </a:r>
                      <a:r>
                        <a:rPr lang="en-US" sz="1600" noProof="0" dirty="0" err="1" smtClean="0">
                          <a:latin typeface="Verdana" panose="020B0604030504040204" pitchFamily="34" charset="0"/>
                          <a:ea typeface="Verdana" panose="020B0604030504040204" pitchFamily="34" charset="0"/>
                          <a:cs typeface="Verdana" panose="020B0604030504040204" pitchFamily="34" charset="0"/>
                        </a:rPr>
                        <a:t>Faizul</a:t>
                      </a:r>
                      <a:r>
                        <a:rPr lang="en-US" sz="1600" noProof="0" dirty="0" smtClean="0">
                          <a:latin typeface="Verdana" panose="020B0604030504040204" pitchFamily="34" charset="0"/>
                          <a:ea typeface="Verdana" panose="020B0604030504040204" pitchFamily="34" charset="0"/>
                          <a:cs typeface="Verdana" panose="020B0604030504040204" pitchFamily="34" charset="0"/>
                        </a:rPr>
                        <a:t> </a:t>
                      </a:r>
                      <a:r>
                        <a:rPr lang="en-US" sz="1600" noProof="0" dirty="0" err="1" smtClean="0">
                          <a:latin typeface="Verdana" panose="020B0604030504040204" pitchFamily="34" charset="0"/>
                          <a:ea typeface="Verdana" panose="020B0604030504040204" pitchFamily="34" charset="0"/>
                          <a:cs typeface="Verdana" panose="020B0604030504040204" pitchFamily="34" charset="0"/>
                        </a:rPr>
                        <a:t>Mohd</a:t>
                      </a:r>
                      <a:r>
                        <a:rPr lang="en-US" sz="1600" noProof="0" dirty="0" smtClean="0">
                          <a:latin typeface="Verdana" panose="020B0604030504040204" pitchFamily="34" charset="0"/>
                          <a:ea typeface="Verdana" panose="020B0604030504040204" pitchFamily="34" charset="0"/>
                          <a:cs typeface="Verdana" panose="020B0604030504040204" pitchFamily="34" charset="0"/>
                        </a:rPr>
                        <a:t> </a:t>
                      </a:r>
                      <a:r>
                        <a:rPr lang="en-US" sz="1600" noProof="0" dirty="0" err="1" smtClean="0">
                          <a:latin typeface="Verdana" panose="020B0604030504040204" pitchFamily="34" charset="0"/>
                          <a:ea typeface="Verdana" panose="020B0604030504040204" pitchFamily="34" charset="0"/>
                          <a:cs typeface="Verdana" panose="020B0604030504040204" pitchFamily="34" charset="0"/>
                        </a:rPr>
                        <a:t>Sabri</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smtClean="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Master of </a:t>
                      </a:r>
                      <a:r>
                        <a:rPr lang="en-US" sz="1600" noProof="0" dirty="0" smtClean="0">
                          <a:latin typeface="Verdana" panose="020B0604030504040204" pitchFamily="34" charset="0"/>
                          <a:ea typeface="Verdana" panose="020B0604030504040204" pitchFamily="34" charset="0"/>
                          <a:cs typeface="Verdana" panose="020B0604030504040204" pitchFamily="34" charset="0"/>
                        </a:rPr>
                        <a:t>Mechanical </a:t>
                      </a:r>
                      <a:r>
                        <a:rPr lang="en-US" sz="1600" noProof="0" dirty="0" smtClean="0">
                          <a:latin typeface="Verdana" panose="020B0604030504040204" pitchFamily="34" charset="0"/>
                          <a:ea typeface="Verdana" panose="020B0604030504040204" pitchFamily="34" charset="0"/>
                          <a:cs typeface="Verdana" panose="020B0604030504040204" pitchFamily="34" charset="0"/>
                        </a:rPr>
                        <a:t>Engineering</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Duration:</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1817560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730078611"/>
              </p:ext>
            </p:extLst>
          </p:nvPr>
        </p:nvGraphicFramePr>
        <p:xfrm>
          <a:off x="319312" y="111516"/>
          <a:ext cx="11538859" cy="6239843"/>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Project Title:</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Optimization</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and prediction of materials properties and performance using statistical data analysis approach</a:t>
                      </a:r>
                      <a:endParaRPr lang="en-US" sz="1600" noProof="0" dirty="0" smtClean="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Synopsis:</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600" noProof="0" dirty="0" smtClean="0">
                          <a:latin typeface="Verdana" panose="020B0604030504040204" pitchFamily="34" charset="0"/>
                          <a:ea typeface="Verdana" panose="020B0604030504040204" pitchFamily="34" charset="0"/>
                          <a:cs typeface="Verdana" panose="020B0604030504040204" pitchFamily="34" charset="0"/>
                        </a:rPr>
                        <a:t>In</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order to obtain optimized condition such as best performances properties, many input parameters have to be taken into consideration. There are many approaches and methodologies in optimization technique. In this work, the existing experimental data will be used as an input parameters, and statistical data analysis approach will be used to predict the properties and performances of thermoelectric materials.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Objectives:</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smtClean="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conduct statistical data analysis for </a:t>
                      </a:r>
                      <a:r>
                        <a:rPr lang="en-US" sz="1600" baseline="0" noProof="0" dirty="0" err="1" smtClean="0">
                          <a:latin typeface="Verdana" panose="020B0604030504040204" pitchFamily="34" charset="0"/>
                          <a:ea typeface="Verdana" panose="020B0604030504040204" pitchFamily="34" charset="0"/>
                          <a:cs typeface="Verdana" panose="020B0604030504040204" pitchFamily="34" charset="0"/>
                        </a:rPr>
                        <a:t>skutterudite</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thermoelectric materials</a:t>
                      </a:r>
                      <a:endParaRPr lang="en-US" sz="1600" noProof="0" dirty="0" smtClean="0">
                        <a:latin typeface="Verdana" panose="020B0604030504040204" pitchFamily="34" charset="0"/>
                        <a:ea typeface="Verdana" panose="020B0604030504040204" pitchFamily="34" charset="0"/>
                        <a:cs typeface="Verdana" panose="020B0604030504040204" pitchFamily="34" charset="0"/>
                      </a:endParaRPr>
                    </a:p>
                    <a:p>
                      <a:pPr marL="342900" indent="-342900">
                        <a:buFont typeface="+mj-lt"/>
                        <a:buAutoNum type="arabicPeriod"/>
                      </a:pPr>
                      <a:r>
                        <a:rPr lang="en-US" sz="1600" noProof="0" dirty="0" smtClean="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predict the performance for thermoelectric properties</a:t>
                      </a:r>
                    </a:p>
                    <a:p>
                      <a:pPr marL="342900" indent="-342900">
                        <a:buFont typeface="+mj-lt"/>
                        <a:buAutoNum type="arabicPeriod"/>
                      </a:pP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To investigate the optimize input parameters affecting the performance</a:t>
                      </a:r>
                      <a:endParaRPr lang="en-US" sz="1600" baseline="0" noProof="0" dirty="0" smtClean="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smtClean="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NIL</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smtClean="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dirty="0" smtClean="0">
                          <a:latin typeface="Verdana" panose="020B0604030504040204" pitchFamily="34" charset="0"/>
                          <a:ea typeface="Verdana" panose="020B0604030504040204" pitchFamily="34" charset="0"/>
                          <a:cs typeface="Verdana" panose="020B0604030504040204" pitchFamily="34" charset="0"/>
                        </a:rPr>
                        <a:t>JMP statistica</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l data analysis software</a:t>
                      </a:r>
                      <a:endParaRPr lang="en-US" sz="1600" noProof="0" dirty="0" smtClean="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smtClean="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smtClean="0">
                          <a:latin typeface="Verdana" panose="020B0604030504040204" pitchFamily="34" charset="0"/>
                          <a:ea typeface="Verdana" panose="020B0604030504040204" pitchFamily="34" charset="0"/>
                          <a:cs typeface="Verdana" panose="020B0604030504040204" pitchFamily="34" charset="0"/>
                        </a:rPr>
                        <a:t> </a:t>
                      </a:r>
                      <a:r>
                        <a:rPr lang="en-US" sz="1600" b="1" spc="-50" baseline="0" dirty="0" smtClean="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Assoc. Prof. Ir.</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Dr. </a:t>
                      </a:r>
                      <a:r>
                        <a:rPr lang="en-US" sz="1600" noProof="0" dirty="0" err="1" smtClean="0">
                          <a:latin typeface="Verdana" panose="020B0604030504040204" pitchFamily="34" charset="0"/>
                          <a:ea typeface="Verdana" panose="020B0604030504040204" pitchFamily="34" charset="0"/>
                          <a:cs typeface="Verdana" panose="020B0604030504040204" pitchFamily="34" charset="0"/>
                        </a:rPr>
                        <a:t>Mohd</a:t>
                      </a:r>
                      <a:r>
                        <a:rPr lang="en-US" sz="1600" noProof="0" dirty="0" smtClean="0">
                          <a:latin typeface="Verdana" panose="020B0604030504040204" pitchFamily="34" charset="0"/>
                          <a:ea typeface="Verdana" panose="020B0604030504040204" pitchFamily="34" charset="0"/>
                          <a:cs typeface="Verdana" panose="020B0604030504040204" pitchFamily="34" charset="0"/>
                        </a:rPr>
                        <a:t> </a:t>
                      </a:r>
                      <a:r>
                        <a:rPr lang="en-US" sz="1600" noProof="0" dirty="0" err="1" smtClean="0">
                          <a:latin typeface="Verdana" panose="020B0604030504040204" pitchFamily="34" charset="0"/>
                          <a:ea typeface="Verdana" panose="020B0604030504040204" pitchFamily="34" charset="0"/>
                          <a:cs typeface="Verdana" panose="020B0604030504040204" pitchFamily="34" charset="0"/>
                        </a:rPr>
                        <a:t>Faizul</a:t>
                      </a:r>
                      <a:r>
                        <a:rPr lang="en-US" sz="1600" noProof="0" dirty="0" smtClean="0">
                          <a:latin typeface="Verdana" panose="020B0604030504040204" pitchFamily="34" charset="0"/>
                          <a:ea typeface="Verdana" panose="020B0604030504040204" pitchFamily="34" charset="0"/>
                          <a:cs typeface="Verdana" panose="020B0604030504040204" pitchFamily="34" charset="0"/>
                        </a:rPr>
                        <a:t> </a:t>
                      </a:r>
                      <a:r>
                        <a:rPr lang="en-US" sz="1600" noProof="0" dirty="0" err="1" smtClean="0">
                          <a:latin typeface="Verdana" panose="020B0604030504040204" pitchFamily="34" charset="0"/>
                          <a:ea typeface="Verdana" panose="020B0604030504040204" pitchFamily="34" charset="0"/>
                          <a:cs typeface="Verdana" panose="020B0604030504040204" pitchFamily="34" charset="0"/>
                        </a:rPr>
                        <a:t>Mohd</a:t>
                      </a:r>
                      <a:r>
                        <a:rPr lang="en-US" sz="1600" noProof="0" dirty="0" smtClean="0">
                          <a:latin typeface="Verdana" panose="020B0604030504040204" pitchFamily="34" charset="0"/>
                          <a:ea typeface="Verdana" panose="020B0604030504040204" pitchFamily="34" charset="0"/>
                          <a:cs typeface="Verdana" panose="020B0604030504040204" pitchFamily="34" charset="0"/>
                        </a:rPr>
                        <a:t> </a:t>
                      </a:r>
                      <a:r>
                        <a:rPr lang="en-US" sz="1600" noProof="0" dirty="0" err="1" smtClean="0">
                          <a:latin typeface="Verdana" panose="020B0604030504040204" pitchFamily="34" charset="0"/>
                          <a:ea typeface="Verdana" panose="020B0604030504040204" pitchFamily="34" charset="0"/>
                          <a:cs typeface="Verdana" panose="020B0604030504040204" pitchFamily="34" charset="0"/>
                        </a:rPr>
                        <a:t>Sabri</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smtClean="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Master of </a:t>
                      </a:r>
                      <a:r>
                        <a:rPr lang="en-US" sz="1600" noProof="0" dirty="0" smtClean="0">
                          <a:latin typeface="Verdana" panose="020B0604030504040204" pitchFamily="34" charset="0"/>
                          <a:ea typeface="Verdana" panose="020B0604030504040204" pitchFamily="34" charset="0"/>
                          <a:cs typeface="Verdana" panose="020B0604030504040204" pitchFamily="34" charset="0"/>
                        </a:rPr>
                        <a:t>Mechanical </a:t>
                      </a:r>
                      <a:r>
                        <a:rPr lang="en-US" sz="1600" noProof="0" dirty="0" smtClean="0">
                          <a:latin typeface="Verdana" panose="020B0604030504040204" pitchFamily="34" charset="0"/>
                          <a:ea typeface="Verdana" panose="020B0604030504040204" pitchFamily="34" charset="0"/>
                          <a:cs typeface="Verdana" panose="020B0604030504040204" pitchFamily="34" charset="0"/>
                        </a:rPr>
                        <a:t>Engineering</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Duration:</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3113175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1201</TotalTime>
  <Words>313</Words>
  <Application>Microsoft Office PowerPoint</Application>
  <PresentationFormat>Widescreen</PresentationFormat>
  <Paragraphs>36</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Verdana</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Lee</cp:lastModifiedBy>
  <cp:revision>23</cp:revision>
  <dcterms:created xsi:type="dcterms:W3CDTF">2018-01-03T06:54:22Z</dcterms:created>
  <dcterms:modified xsi:type="dcterms:W3CDTF">2020-09-23T00:30:31Z</dcterms:modified>
</cp:coreProperties>
</file>