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29-Sep-20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29-Sep-20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29-Sep-20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29-Sep-20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29-Sep-20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29-Sep-20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99977115"/>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Image-guided Simulation for Maintenance and Repair using Augmented Reality Technology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In this work, an augmented reality (AR) projection device will be developed. This device will be able to project images that would assists operators to perform tasks at a faster rate and lesser material cost. This image will be projected on actual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workpieces</a:t>
                      </a:r>
                      <a:r>
                        <a:rPr lang="en-US" sz="1600" noProof="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smtClean="0">
                          <a:latin typeface="Verdana" panose="020B0604030504040204" pitchFamily="34" charset="0"/>
                          <a:ea typeface="Verdana" panose="020B0604030504040204" pitchFamily="34" charset="0"/>
                          <a:cs typeface="Verdana" panose="020B0604030504040204" pitchFamily="34" charset="0"/>
                        </a:rPr>
                        <a:t>to aid the operator to identify the parts and corresponding processes. A tutorial or action sheet related to the part will be shown via the device so that the SOP is followed promptly.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develop the pattern recognition algorithms for assembly processes  </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develop the co-location image projections with physical products.</a:t>
                      </a:r>
                    </a:p>
                    <a:p>
                      <a:pPr marL="342900" indent="-342900">
                        <a:buFont typeface="+mj-lt"/>
                        <a:buAutoNum type="arabicPeriod"/>
                      </a:pP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T0 develop the interactive assembly guidance for assembly process using augmented reality technology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Projector, Webcam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Unity 3D,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OpenCV</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Hwa</a:t>
                      </a:r>
                      <a:r>
                        <a:rPr lang="en-US" sz="1600" noProof="0" dirty="0" smtClean="0">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4934685"/>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Design &amp; Development of a Real-time Motion Capture and Simulation for Upper Body Ergonomics Assessment</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idea of the project is to capture the motion of the upper body of the workers while performing a task. The Avatar will be used to simulate his/her motion in real-time using virtual reality technology and the motion data will be assessed to identify potential awful postures/motions. The users can see themselves virtually (Avatar) and they will be alarmed by the indicator in the virtual environment if their posture is incorrect. It is expected that the user can learn the correct posture immediately in the virtual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develop the calibration method for the sensors location recognition</a:t>
                      </a:r>
                      <a:endPar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integrate the VR-tracker with </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virtual </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human model (avatar)</a:t>
                      </a:r>
                    </a:p>
                    <a:p>
                      <a:pPr marL="342900" indent="-342900">
                        <a:buFont typeface="+mj-lt"/>
                        <a:buAutoNum type="arabicPeriod"/>
                      </a:pP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identify the awful posture of the user using virtual reality technology</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Vive</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tracker</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Head-mounted Display</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Unity 3D,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SteamVR</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07507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749654"/>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Design and development of a 3-DOF motion platform for Virtual Reality-based Balancing Training Simulator</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This project is aimed to design &amp; develop a 3-DOF (degree-of-freedom)</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motion platform for Virtual Reality-based Balancing Training Simulator. The 3-DOF platform should be designed to facilitate practice and identify the key benefits in motivating and engaging users to effectively learn the balancing skills correctly and safely. By blending into the VR-based training, it is expected that the motivation and satisfaction of the users can be improved compared to the conventional training method.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identify the importance of balancing training for the rehabilitation.</a:t>
                      </a:r>
                    </a:p>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design a 3-DOF motion platform for balancing training purposes. </a:t>
                      </a:r>
                    </a:p>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integrate the 3-DOF motion platform into the VR-based balancing training simulator</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Head-mounted Display (HMD)</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Unity 3D,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SteamVR</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Arduino IDE</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0135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3926796"/>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Design and development of an image-guided</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vision system for robotics palletizing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 this project, the student needs to design and develop an image-guided vision system using Raspberry-Pi with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OpenCV</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The vision system should be able to identify the product with non-uniform shapes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eg</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drumstick vs wings), and guide the robotics arm to pick the product in the correct orientation and place at the related pallet.</a:t>
                      </a:r>
                      <a:endPar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develop an algorithm to identify the product with non-uniform shapes.</a:t>
                      </a:r>
                    </a:p>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identify the orientation of the products for end-effector picking/grasping.</a:t>
                      </a:r>
                    </a:p>
                    <a:p>
                      <a:pPr marL="342900" indent="-342900">
                        <a:buFont typeface="+mj-lt"/>
                        <a:buAutoNum type="arabicPeriod"/>
                      </a:pP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To integrate the vision system with a robotics arm for the palletizing process.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Kuka</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Robot, PLC</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RoboDK</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OpenCV</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Assoc. Prof. Dr. Yap </a:t>
                      </a:r>
                      <a:r>
                        <a:rPr lang="en-US" sz="1600" noProof="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Hwa</a:t>
                      </a:r>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Jen (Mechanical</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Mechanical/Mechatronics/Manufacturing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267599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705</Words>
  <Application>Microsoft Office PowerPoint</Application>
  <PresentationFormat>Widescreen</PresentationFormat>
  <Paragraphs>72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YapHwaJen</cp:lastModifiedBy>
  <cp:revision>31</cp:revision>
  <dcterms:created xsi:type="dcterms:W3CDTF">2018-01-03T06:54:22Z</dcterms:created>
  <dcterms:modified xsi:type="dcterms:W3CDTF">2020-09-29T15:46:07Z</dcterms:modified>
</cp:coreProperties>
</file>