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2" y="1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68084413"/>
              </p:ext>
            </p:extLst>
          </p:nvPr>
        </p:nvGraphicFramePr>
        <p:xfrm>
          <a:off x="319312" y="111516"/>
          <a:ext cx="11538859" cy="631096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800" b="1" kern="1200" dirty="0">
                          <a:solidFill>
                            <a:schemeClr val="tx1"/>
                          </a:solidFill>
                          <a:effectLst/>
                          <a:latin typeface="+mn-lt"/>
                          <a:ea typeface="+mn-ea"/>
                          <a:cs typeface="+mn-cs"/>
                        </a:rPr>
                        <a:t>Investigation of the mixing characteristics of water and air in a tube with fins: CFD study</a:t>
                      </a:r>
                      <a:endParaRPr lang="en-MY" sz="1800" kern="1200" dirty="0">
                        <a:solidFill>
                          <a:schemeClr val="tx1"/>
                        </a:solidFill>
                        <a:effectLst/>
                        <a:latin typeface="+mn-lt"/>
                        <a:ea typeface="+mn-ea"/>
                        <a:cs typeface="+mn-cs"/>
                      </a:endParaRP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800" kern="1200" dirty="0">
                          <a:solidFill>
                            <a:schemeClr val="tx1"/>
                          </a:solidFill>
                          <a:effectLst/>
                          <a:latin typeface="+mn-lt"/>
                          <a:ea typeface="+mn-ea"/>
                          <a:cs typeface="+mn-cs"/>
                        </a:rPr>
                        <a:t>Aeration of water is important in application such as waste-water treatment and aquaculture. Aeration enhances the content of dissolved oxygen (DO) in water. Tube with an extended fin (or surface feature) changes the flow characteristics of water &amp; air in the tube. The purpose of this project to investigate the flow characteristics (</a:t>
                      </a:r>
                      <a:r>
                        <a:rPr lang="en-MY" sz="1800" kern="1200" dirty="0" err="1">
                          <a:solidFill>
                            <a:schemeClr val="tx1"/>
                          </a:solidFill>
                          <a:effectLst/>
                          <a:latin typeface="+mn-lt"/>
                          <a:ea typeface="+mn-ea"/>
                          <a:cs typeface="+mn-cs"/>
                        </a:rPr>
                        <a:t>eg.</a:t>
                      </a:r>
                      <a:r>
                        <a:rPr lang="en-MY" sz="1800" kern="1200" dirty="0">
                          <a:solidFill>
                            <a:schemeClr val="tx1"/>
                          </a:solidFill>
                          <a:effectLst/>
                          <a:latin typeface="+mn-lt"/>
                          <a:ea typeface="+mn-ea"/>
                          <a:cs typeface="+mn-cs"/>
                        </a:rPr>
                        <a:t>, velocity distribution) and pressure losses of water passing through different geometries of mixer. This is completely a computational investigation.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MY" sz="1800" kern="1200" dirty="0">
                        <a:solidFill>
                          <a:schemeClr val="tx1"/>
                        </a:solidFill>
                        <a:effectLst/>
                        <a:latin typeface="+mn-lt"/>
                        <a:ea typeface="+mn-ea"/>
                        <a:cs typeface="+mn-cs"/>
                      </a:endParaRP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investigate the velocity distributions under different geometry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evaluate the pressure drop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Personal PC or laptop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noProof="0" dirty="0">
                          <a:latin typeface="Verdana" panose="020B0604030504040204" pitchFamily="34" charset="0"/>
                          <a:ea typeface="Verdana" panose="020B0604030504040204" pitchFamily="34" charset="0"/>
                          <a:cs typeface="Verdana" panose="020B0604030504040204" pitchFamily="34" charset="0"/>
                        </a:rPr>
                        <a:t>Ansys Fluent Software Academic</a:t>
                      </a: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Poo Balan Ganesan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3412255"/>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b="1" kern="1200" dirty="0">
                          <a:solidFill>
                            <a:schemeClr val="tx1"/>
                          </a:solidFill>
                          <a:effectLst/>
                          <a:latin typeface="+mn-lt"/>
                          <a:ea typeface="+mn-ea"/>
                          <a:cs typeface="+mn-cs"/>
                        </a:rPr>
                        <a:t>Investigation of heat transfer characteristics of a heat-exchanger: Experimental study</a:t>
                      </a:r>
                      <a:endParaRPr lang="en-MY" sz="1800" kern="1200" dirty="0">
                        <a:solidFill>
                          <a:schemeClr val="tx1"/>
                        </a:solidFill>
                        <a:effectLst/>
                        <a:latin typeface="+mn-lt"/>
                        <a:ea typeface="+mn-ea"/>
                        <a:cs typeface="+mn-cs"/>
                      </a:endParaRP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kern="1200" dirty="0">
                          <a:solidFill>
                            <a:schemeClr val="tx1"/>
                          </a:solidFill>
                          <a:effectLst/>
                          <a:latin typeface="+mn-lt"/>
                          <a:ea typeface="+mn-ea"/>
                          <a:cs typeface="+mn-cs"/>
                        </a:rPr>
                        <a:t>A heat exchanger based on open-type metal foam structure (a product) and the mini-wind tunnel have been developed in-house. You will carry out various experimental investigations to evaluate the performance of the heat-exchanger based on pressure drop and heat transfer coefficient. If needed, some modification to the heat exchanger will be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MY" sz="1800" kern="1200" dirty="0">
                        <a:solidFill>
                          <a:schemeClr val="tx1"/>
                        </a:solidFill>
                        <a:effectLst/>
                        <a:latin typeface="+mn-lt"/>
                        <a:ea typeface="+mn-ea"/>
                        <a:cs typeface="+mn-cs"/>
                      </a:endParaRP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investigate the heat transfer characteristic on heat exchanger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evaluate the pressure drop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Mini wind-tunnel, flow meter (available at the lab)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Poo Balan Ganesan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574732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95834578"/>
              </p:ext>
            </p:extLst>
          </p:nvPr>
        </p:nvGraphicFramePr>
        <p:xfrm>
          <a:off x="319312" y="111516"/>
          <a:ext cx="11538859" cy="646457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b="1" kern="1200" dirty="0">
                          <a:solidFill>
                            <a:schemeClr val="tx1"/>
                          </a:solidFill>
                          <a:effectLst/>
                          <a:latin typeface="+mn-lt"/>
                          <a:ea typeface="+mn-ea"/>
                          <a:cs typeface="+mn-cs"/>
                        </a:rPr>
                        <a:t>Synthesis and characterization of zeolite material for oxygen concentration application: Experimental study</a:t>
                      </a:r>
                      <a:endParaRPr lang="en-MY" sz="1800" kern="1200" dirty="0">
                        <a:solidFill>
                          <a:schemeClr val="tx1"/>
                        </a:solidFill>
                        <a:effectLst/>
                        <a:latin typeface="+mn-lt"/>
                        <a:ea typeface="+mn-ea"/>
                        <a:cs typeface="+mn-cs"/>
                      </a:endParaRP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kern="1200" dirty="0">
                          <a:solidFill>
                            <a:schemeClr val="tx1"/>
                          </a:solidFill>
                          <a:effectLst/>
                          <a:latin typeface="+mn-lt"/>
                          <a:ea typeface="+mn-ea"/>
                          <a:cs typeface="+mn-cs"/>
                        </a:rPr>
                        <a:t>Zeolites are microporous, aluminosilicate minerals commonly used as commercial adsorbents and catalysts. Zeolites have a porous structure that can accommodate a wide variety of cations, such as Na+, K+, Ca2+, Mg2+ and others. These positive ions are rather loosely held and can readily be exchanged for others in a contact solution. You are expected to develop a basic zeolite material (synthesis) from raw material that is largely available in Malaysia. Material characterization will be carried out to investigate the potential of the material for oxygen concentration. </a:t>
                      </a: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synthesis and characterize zeolite material from raw materials</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evaluate the performance of the product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Use any lab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Poo Balan Ganesan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091481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02251254"/>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b="1" kern="1200" dirty="0">
                          <a:solidFill>
                            <a:schemeClr val="tx1"/>
                          </a:solidFill>
                          <a:effectLst/>
                          <a:latin typeface="+mn-lt"/>
                          <a:ea typeface="+mn-ea"/>
                          <a:cs typeface="+mn-cs"/>
                        </a:rPr>
                        <a:t>Performance investigation of flapping wing of a drone: Experimental study</a:t>
                      </a:r>
                      <a:endParaRPr lang="en-MY" sz="1800" kern="1200" dirty="0">
                        <a:solidFill>
                          <a:schemeClr val="tx1"/>
                        </a:solidFill>
                        <a:effectLst/>
                        <a:latin typeface="+mn-lt"/>
                        <a:ea typeface="+mn-ea"/>
                        <a:cs typeface="+mn-cs"/>
                      </a:endParaRP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MY" sz="1800" kern="1200" dirty="0">
                          <a:solidFill>
                            <a:schemeClr val="tx1"/>
                          </a:solidFill>
                          <a:effectLst/>
                          <a:latin typeface="+mn-lt"/>
                          <a:ea typeface="+mn-ea"/>
                          <a:cs typeface="+mn-cs"/>
                        </a:rPr>
                        <a:t>A flapping drone has been developed in-house. You are expected to develop a basic testing method to measure the performance of the flapping wings (lift and drag force). Some modification of the component of wing will be carry out to improve the performance of wings.</a:t>
                      </a:r>
                    </a:p>
                    <a:p>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investigate the performance (lift and drag) of flapping wing drone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Aero lab level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Poo Balan Ganesan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446375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1EB5DFD27407459C765E7A97C439C3" ma:contentTypeVersion="10" ma:contentTypeDescription="Create a new document." ma:contentTypeScope="" ma:versionID="410a40d092b8d2f42809778ca979837f">
  <xsd:schema xmlns:xsd="http://www.w3.org/2001/XMLSchema" xmlns:xs="http://www.w3.org/2001/XMLSchema" xmlns:p="http://schemas.microsoft.com/office/2006/metadata/properties" xmlns:ns3="f1f1a937-c069-4d94-8405-353d54db5961" targetNamespace="http://schemas.microsoft.com/office/2006/metadata/properties" ma:root="true" ma:fieldsID="d6dc63c124347ee302831290f432e048" ns3:_="">
    <xsd:import namespace="f1f1a937-c069-4d94-8405-353d54db59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f1a937-c069-4d94-8405-353d54db59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7DA220-9072-4EA8-B48F-6FD0B489A6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f1a937-c069-4d94-8405-353d54db59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853D06-2F05-4596-A91E-7E479F29B780}">
  <ds:schemaRefs>
    <ds:schemaRef ds:uri="http://schemas.microsoft.com/sharepoint/v3/contenttype/forms"/>
  </ds:schemaRefs>
</ds:datastoreItem>
</file>

<file path=customXml/itemProps3.xml><?xml version="1.0" encoding="utf-8"?>
<ds:datastoreItem xmlns:ds="http://schemas.openxmlformats.org/officeDocument/2006/customXml" ds:itemID="{2DADC8C4-6262-461B-9788-F0A60D3DFEDE}">
  <ds:schemaRefs>
    <ds:schemaRef ds:uri="http://purl.org/dc/dcmitype/"/>
    <ds:schemaRef ds:uri="http://schemas.openxmlformats.org/package/2006/metadata/core-properties"/>
    <ds:schemaRef ds:uri="f1f1a937-c069-4d94-8405-353d54db5961"/>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76</TotalTime>
  <Words>555</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POO BALAN A/L GANESAN</cp:lastModifiedBy>
  <cp:revision>20</cp:revision>
  <dcterms:created xsi:type="dcterms:W3CDTF">2018-01-03T06:54:22Z</dcterms:created>
  <dcterms:modified xsi:type="dcterms:W3CDTF">2020-09-28T07:59:48Z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0x010100EB1EB5DFD27407459C765E7A97C439C3</vt:lpwstr>
  </property>
</Properties>
</file>