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FF9C49-9E82-4815-95F7-59C21AD7581E}" type="datetimeFigureOut">
              <a:rPr lang="en-US" smtClean="0"/>
              <a:t>01-Oct-20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202002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FF9C49-9E82-4815-95F7-59C21AD7581E}" type="datetimeFigureOut">
              <a:rPr lang="en-US" smtClean="0"/>
              <a:t>01-Oct-20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048883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FF9C49-9E82-4815-95F7-59C21AD7581E}" type="datetimeFigureOut">
              <a:rPr lang="en-US" smtClean="0"/>
              <a:t>01-Oct-20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39260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FF9C49-9E82-4815-95F7-59C21AD7581E}" type="datetimeFigureOut">
              <a:rPr lang="en-US" smtClean="0"/>
              <a:t>01-Oct-20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01568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AFF9C49-9E82-4815-95F7-59C21AD7581E}" type="datetimeFigureOut">
              <a:rPr lang="en-US" smtClean="0"/>
              <a:t>01-Oct-20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5717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FF9C49-9E82-4815-95F7-59C21AD7581E}" type="datetimeFigureOut">
              <a:rPr lang="en-US" smtClean="0"/>
              <a:t>01-Oct-20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482327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FF9C49-9E82-4815-95F7-59C21AD7581E}" type="datetimeFigureOut">
              <a:rPr lang="en-US" smtClean="0"/>
              <a:t>01-Oct-20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419888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FF9C49-9E82-4815-95F7-59C21AD7581E}" type="datetimeFigureOut">
              <a:rPr lang="en-US" smtClean="0"/>
              <a:t>01-Oct-20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08770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F9C49-9E82-4815-95F7-59C21AD7581E}" type="datetimeFigureOut">
              <a:rPr lang="en-US" smtClean="0"/>
              <a:t>01-Oct-20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26163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01-Oct-20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926971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01-Oct-20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56330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F9C49-9E82-4815-95F7-59C21AD7581E}" type="datetimeFigureOut">
              <a:rPr lang="en-US" smtClean="0"/>
              <a:t>01-Oct-20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4B13B-EB1F-4AA9-B1F6-82A13B4591DA}" type="slidenum">
              <a:rPr lang="en-US" smtClean="0"/>
              <a:t>‹#›</a:t>
            </a:fld>
            <a:endParaRPr lang="en-US"/>
          </a:p>
        </p:txBody>
      </p:sp>
    </p:spTree>
    <p:extLst>
      <p:ext uri="{BB962C8B-B14F-4D97-AF65-F5344CB8AC3E}">
        <p14:creationId xmlns:p14="http://schemas.microsoft.com/office/powerpoint/2010/main" val="1050506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091809304"/>
              </p:ext>
            </p:extLst>
          </p:nvPr>
        </p:nvGraphicFramePr>
        <p:xfrm>
          <a:off x="319312" y="111516"/>
          <a:ext cx="11538859" cy="6364031"/>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Project Title:</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Thermal Analysis of Die Attach Alloy</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Materials on Semiconductor Substrate</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Synopsis:</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tx1"/>
                          </a:solidFill>
                          <a:latin typeface="+mn-lt"/>
                          <a:ea typeface="+mn-ea"/>
                          <a:cs typeface="+mn-cs"/>
                        </a:rPr>
                        <a:t>Die attach is a typical process that induces thermal stress in the fabrication of microelectromechanical system (MEMS) devices in electronic packages. One solution to this problem is attaching a portion of the die to the electronic package. In such partial die bonding, the lack of control over the spreading of the adhesive can cause non-uniform attachment. Asymmetric packaging stress could be generated and transferred to the die. The performance of MEMS devices, which employ the differential outputs of the sensing elements, is directly affected by the asymmetric packaging stress. In this project, it is aimed to study the thermal stress analysis of die attach material sandwiched between semiconductor substrate and the die or chip.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Objectives:</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smtClean="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study the thermal properties of die attach materials on semiconductor substrate </a:t>
                      </a:r>
                      <a:endParaRPr lang="en-US" sz="1600" noProof="0" dirty="0" smtClean="0">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r>
                        <a:rPr lang="en-US" sz="1600" noProof="0" dirty="0" smtClean="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select suitable die attach materials for semiconductor industry.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smtClean="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TG-DTA, FESEM, </a:t>
                      </a:r>
                      <a:r>
                        <a:rPr lang="en-US" sz="1600" noProof="0" dirty="0" err="1" smtClean="0">
                          <a:latin typeface="Verdana" panose="020B0604030504040204" pitchFamily="34" charset="0"/>
                          <a:ea typeface="Verdana" panose="020B0604030504040204" pitchFamily="34" charset="0"/>
                          <a:cs typeface="Verdana" panose="020B0604030504040204" pitchFamily="34" charset="0"/>
                        </a:rPr>
                        <a:t>Nanoindentator</a:t>
                      </a:r>
                      <a:r>
                        <a:rPr lang="en-US" sz="1600" noProof="0" dirty="0" smtClean="0">
                          <a:latin typeface="Verdana" panose="020B0604030504040204" pitchFamily="34" charset="0"/>
                          <a:ea typeface="Verdana" panose="020B0604030504040204" pitchFamily="34" charset="0"/>
                          <a:cs typeface="Verdana" panose="020B0604030504040204" pitchFamily="34" charset="0"/>
                        </a:rPr>
                        <a:t>,</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smtClean="0">
                          <a:latin typeface="Verdana" panose="020B0604030504040204" pitchFamily="34" charset="0"/>
                          <a:ea typeface="Verdana" panose="020B0604030504040204" pitchFamily="34" charset="0"/>
                          <a:cs typeface="Verdana" panose="020B0604030504040204" pitchFamily="34" charset="0"/>
                        </a:rPr>
                        <a:t>Vicker</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Hardness Tester, Raman, FTIR, etc. </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smtClean="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ANSYS </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smtClean="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smtClean="0">
                          <a:latin typeface="Verdana" panose="020B0604030504040204" pitchFamily="34" charset="0"/>
                          <a:ea typeface="Verdana" panose="020B0604030504040204" pitchFamily="34" charset="0"/>
                          <a:cs typeface="Verdana" panose="020B0604030504040204" pitchFamily="34" charset="0"/>
                        </a:rPr>
                        <a:t> </a:t>
                      </a:r>
                      <a:r>
                        <a:rPr lang="en-US" sz="1600" b="1" spc="-50" baseline="0" dirty="0" smtClean="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Assoc. Prof. Ir.</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Dr. Wong Yew </a:t>
                      </a:r>
                      <a:r>
                        <a:rPr lang="en-US" sz="1600" baseline="0" noProof="0" dirty="0" err="1" smtClean="0">
                          <a:latin typeface="Verdana" panose="020B0604030504040204" pitchFamily="34" charset="0"/>
                          <a:ea typeface="Verdana" panose="020B0604030504040204" pitchFamily="34" charset="0"/>
                          <a:cs typeface="Verdana" panose="020B0604030504040204" pitchFamily="34" charset="0"/>
                        </a:rPr>
                        <a:t>Hoong</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(Department of Mechanical </a:t>
                      </a:r>
                      <a:r>
                        <a:rPr lang="en-US" sz="1600" baseline="0" noProof="0" dirty="0" err="1" smtClean="0">
                          <a:latin typeface="Verdana" panose="020B0604030504040204" pitchFamily="34" charset="0"/>
                          <a:ea typeface="Verdana" panose="020B0604030504040204" pitchFamily="34" charset="0"/>
                          <a:cs typeface="Verdana" panose="020B0604030504040204" pitchFamily="34" charset="0"/>
                        </a:rPr>
                        <a:t>Enginering</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smtClean="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Master of Mechanical Engineering</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Duration:</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18175606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221</Words>
  <Application>Microsoft Office PowerPoint</Application>
  <PresentationFormat>Widescreen</PresentationFormat>
  <Paragraphs>17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WONG YEW HOONG</cp:lastModifiedBy>
  <cp:revision>20</cp:revision>
  <dcterms:created xsi:type="dcterms:W3CDTF">2018-01-03T06:54:22Z</dcterms:created>
  <dcterms:modified xsi:type="dcterms:W3CDTF">2020-10-01T06:04:18Z</dcterms:modified>
</cp:coreProperties>
</file>