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950"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88633125"/>
              </p:ext>
            </p:extLst>
          </p:nvPr>
        </p:nvGraphicFramePr>
        <p:xfrm>
          <a:off x="319312" y="111516"/>
          <a:ext cx="11538859" cy="92814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Investigating of contact modelling problems during numerical simulation of uncoiling process of fully annealed low</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carbon steel sheets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In the previous</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study, a 3D finite element (FE) simulation model had been developed to evaluate the coil-break distributions during uncoiling of fully annealed low carbon steel sheets. An anti-coil break (ACB) roll was applied to the top location of the coil in the simulation to minimize the degree of coil break formed along the top surface. Since the contact zone between the ACB roll and the coil is a straight line across the sheet (or edge-to-surface contact), the tool rigid surface tends to penetrate into the deformable shell elements of the coil, particularly when the ACB applied load is increased, leading to the convergence problem and increase in noise level of the simulated results. The ACB roll had been modelled as a discrete rigid surface to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obtain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converged solutions in the simulation. Although it is possible to partially solve the problem by increasing the mesh density of the coil, the simulation time had significantly increased to more than 3 times and the noise level problem of the results still persists. In this study, the ACB roll will be modelled as analytical rigid or discrete rigid tool surface (with surface smoothing assignment) and their performance in the simulation e.g. the level of node penetration, noise level in longitudinal strain distributions, simulation time, etc., will be compared. The effect of applying the automatic stabilization in the simulation steps, step time, amount of contact stiffness at the interface, etc., on the change in distributions and the accuracy of the results will be investigated.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compare the performance between the analytical rigid and the discrete rigid tool surfaces during the simulation process</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reduce the node penetration problem between the ACB roll and the coil with a reasonable mesh density </a:t>
                      </a:r>
                    </a:p>
                    <a:p>
                      <a:pPr marL="342900" indent="-342900">
                        <a:buFont typeface="+mj-lt"/>
                        <a:buAutoNum type="arabicPeriod"/>
                      </a:pP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To solve the contact modelling problems for reducing the noise level of the results.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Laptop (&gt; 8GB RAM)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ABAQUS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Tan Chin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Joo</a:t>
                      </a:r>
                      <a:r>
                        <a:rPr lang="en-US" sz="1600" noProof="0" dirty="0" smtClean="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u="sng" noProof="0" dirty="0" smtClean="0">
                          <a:latin typeface="Verdana" panose="020B0604030504040204" pitchFamily="34" charset="0"/>
                          <a:ea typeface="Verdana" panose="020B0604030504040204" pitchFamily="34" charset="0"/>
                          <a:cs typeface="Verdana" panose="020B0604030504040204" pitchFamily="34" charset="0"/>
                        </a:rPr>
                        <a:t>Mechanical</a:t>
                      </a:r>
                      <a:r>
                        <a:rPr lang="en-US" sz="1600" noProof="0" dirty="0" smtClean="0">
                          <a:latin typeface="Verdana" panose="020B0604030504040204" pitchFamily="34" charset="0"/>
                          <a:ea typeface="Verdana" panose="020B0604030504040204" pitchFamily="34" charset="0"/>
                          <a:cs typeface="Verdana" panose="020B0604030504040204" pitchFamily="34" charset="0"/>
                        </a:rPr>
                        <a:t>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390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TAN CHIN JOO</cp:lastModifiedBy>
  <cp:revision>35</cp:revision>
  <dcterms:created xsi:type="dcterms:W3CDTF">2018-01-03T06:54:22Z</dcterms:created>
  <dcterms:modified xsi:type="dcterms:W3CDTF">2022-10-07T02:21:51Z</dcterms:modified>
</cp:coreProperties>
</file>