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90"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15112591"/>
              </p:ext>
            </p:extLst>
          </p:nvPr>
        </p:nvGraphicFramePr>
        <p:xfrm>
          <a:off x="319312" y="111516"/>
          <a:ext cx="11538859" cy="666481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380853">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Buckling analysis of pipeline under high pressure and high temperature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400" dirty="0">
                          <a:latin typeface="Verdana" panose="020B0604030504040204" pitchFamily="34" charset="0"/>
                          <a:ea typeface="Verdana" panose="020B0604030504040204" pitchFamily="34" charset="0"/>
                        </a:rPr>
                        <a:t>In the productive chain of oil and gas, it is necessary to transport the fluid to the points of distribution and refining by means of pipelines. Typically, the oil and gas leave reservoirs at relatively high pressure and high temperature (HPHT). In view of preventing solidification and sedimentation of wax and hydrate along the pipeline due to cooling of oil and gas during the transportation, the pipeline must operate at HTHP, frequently reaching levels above 150 deg C and 70 MPa. Such conditions are becoming more and more severe since the oil and gas industries are advancing and discovering new reserves, especially in deep water regions away from the continent. </a:t>
                      </a:r>
                    </a:p>
                    <a:p>
                      <a:pPr algn="just"/>
                      <a:endParaRPr lang="en-US" sz="1400" dirty="0">
                        <a:latin typeface="Verdana" panose="020B0604030504040204" pitchFamily="34" charset="0"/>
                        <a:ea typeface="Verdana" panose="020B0604030504040204" pitchFamily="34" charset="0"/>
                      </a:endParaRPr>
                    </a:p>
                    <a:p>
                      <a:pPr algn="just"/>
                      <a:r>
                        <a:rPr lang="en-US" sz="1400" dirty="0">
                          <a:latin typeface="Verdana" panose="020B0604030504040204" pitchFamily="34" charset="0"/>
                          <a:ea typeface="Verdana" panose="020B0604030504040204" pitchFamily="34" charset="0"/>
                        </a:rPr>
                        <a:t>Under HTHP conditions, the pipelines tend to expand. If this expansion is inhibited, a compressive axial force arises. The pipeline can relieve the stresses by lateral or upheaval buckling. The former is commonly found in pipelines laid on the seabed while the later is more common in buried pipelines, since the lateral resistance generated by the soil becomes larger. While the above global buckling is considered as a load response and not a failure mode, global buckling may imply an ultimate failure mode including local buckling, fatigue and fracture. Hence, the study related to pipeline buckling becomes prerequisite for pipeline design. </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57510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buFont typeface="+mj-lt"/>
                        <a:buNone/>
                      </a:pPr>
                      <a:r>
                        <a:rPr lang="en-US" sz="1600" dirty="0">
                          <a:latin typeface="Verdana" panose="020B0604030504040204" pitchFamily="34" charset="0"/>
                          <a:ea typeface="Verdana" panose="020B0604030504040204" pitchFamily="34" charset="0"/>
                        </a:rPr>
                        <a:t>To evaluate the pipeline susceptibility to buckling due to high pressure and high temperature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35345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or ABAQUS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Assoc. Prof. Dr. Andri </a:t>
                      </a:r>
                      <a:r>
                        <a:rPr lang="en-US" sz="1600" noProof="0" dirty="0" err="1">
                          <a:latin typeface="Verdana" panose="020B0604030504040204" pitchFamily="34" charset="0"/>
                          <a:ea typeface="Verdana" panose="020B0604030504040204" pitchFamily="34" charset="0"/>
                          <a:cs typeface="Verdana" panose="020B0604030504040204" pitchFamily="34" charset="0"/>
                        </a:rPr>
                        <a:t>Andriyana</a:t>
                      </a:r>
                      <a:r>
                        <a:rPr lang="en-US" sz="1600" noProof="0">
                          <a:latin typeface="Verdana" panose="020B0604030504040204" pitchFamily="34" charset="0"/>
                          <a:ea typeface="Verdana" panose="020B0604030504040204" pitchFamily="34" charset="0"/>
                          <a:cs typeface="Verdana" panose="020B0604030504040204" pitchFamily="34" charset="0"/>
                        </a:rPr>
                        <a:t> (Department of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8914950"/>
              </p:ext>
            </p:extLst>
          </p:nvPr>
        </p:nvGraphicFramePr>
        <p:xfrm>
          <a:off x="319312" y="111516"/>
          <a:ext cx="11538859" cy="633355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Finite element simulation of new biodegradable plastic bags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dirty="0">
                          <a:latin typeface="Verdana" panose="020B0604030504040204" pitchFamily="34" charset="0"/>
                          <a:ea typeface="Verdana" panose="020B0604030504040204" pitchFamily="34" charset="0"/>
                        </a:rPr>
                        <a:t>With the growing environmental concerns over the use of plastic bags, significant efforts have been made to find alternative materials. Along this line, bioplastics appear to be promising. These plant-based materials are biodegradable and are expected to replace the existing synthetic plastics. However, one of major issues pertaining to bioplastics is their relatively low strength. To ensure safety usage of bioplastic bags, a proper stress analysis is required. To this end, finite element simulation using ANSYS will be conducted to evaluate the stress distributions in a newly developed bioplastic bag material under various realistic loading conditions. During the analysis, the newly developed bioplastics will be assumed to obey a </a:t>
                      </a:r>
                      <a:r>
                        <a:rPr lang="en-US" sz="1600" dirty="0" err="1">
                          <a:latin typeface="Verdana" panose="020B0604030504040204" pitchFamily="34" charset="0"/>
                          <a:ea typeface="Verdana" panose="020B0604030504040204" pitchFamily="34" charset="0"/>
                        </a:rPr>
                        <a:t>visco-hyperelastic</a:t>
                      </a:r>
                      <a:r>
                        <a:rPr lang="en-US" sz="1600" dirty="0">
                          <a:latin typeface="Verdana" panose="020B0604030504040204" pitchFamily="34" charset="0"/>
                          <a:ea typeface="Verdana" panose="020B0604030504040204" pitchFamily="34" charset="0"/>
                        </a:rPr>
                        <a:t> constitutive model.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lgn="just">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determine the stress and strain distributions in the new biodegradable plastic bags under various realistic loading conditions. </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lgn="just">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evaluate the creep characteristics of the new biodegradable plastic bags.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or ABAQUS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Assoc. Prof. Dr. Andri </a:t>
                      </a:r>
                      <a:r>
                        <a:rPr lang="en-US" sz="1600" noProof="0" dirty="0" err="1">
                          <a:latin typeface="Verdana" panose="020B0604030504040204" pitchFamily="34" charset="0"/>
                          <a:ea typeface="Verdana" panose="020B0604030504040204" pitchFamily="34" charset="0"/>
                          <a:cs typeface="Verdana" panose="020B0604030504040204" pitchFamily="34" charset="0"/>
                        </a:rPr>
                        <a:t>Andriyana</a:t>
                      </a:r>
                      <a:r>
                        <a:rPr lang="en-US" sz="1600" noProof="0" dirty="0">
                          <a:latin typeface="Verdana" panose="020B0604030504040204" pitchFamily="34" charset="0"/>
                          <a:ea typeface="Verdana" panose="020B0604030504040204" pitchFamily="34" charset="0"/>
                          <a:cs typeface="Verdana" panose="020B0604030504040204" pitchFamily="34" charset="0"/>
                        </a:rPr>
                        <a:t> (Department of Mechanical Engineering)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25108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515</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23</cp:revision>
  <dcterms:created xsi:type="dcterms:W3CDTF">2018-01-03T06:54:22Z</dcterms:created>
  <dcterms:modified xsi:type="dcterms:W3CDTF">2021-09-30T07:21:52Z</dcterms:modified>
</cp:coreProperties>
</file>