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6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62513664"/>
              </p:ext>
            </p:extLst>
          </p:nvPr>
        </p:nvGraphicFramePr>
        <p:xfrm>
          <a:off x="319312" y="111516"/>
          <a:ext cx="11538859" cy="6541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Title_1: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Simulation of antiviral thin films for respiratory</a:t>
                      </a:r>
                      <a:r>
                        <a:rPr lang="en-US" sz="1600" baseline="0" noProof="0" dirty="0">
                          <a:latin typeface="Verdana" panose="020B0604030504040204" pitchFamily="34" charset="0"/>
                          <a:ea typeface="Verdana" panose="020B0604030504040204" pitchFamily="34" charset="0"/>
                          <a:cs typeface="Verdana" panose="020B0604030504040204" pitchFamily="34" charset="0"/>
                        </a:rPr>
                        <a:t> system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A face mask is one of the effective methods to stop the virus</a:t>
                      </a:r>
                      <a:r>
                        <a:rPr lang="en-US" sz="1300" baseline="0" noProof="0" dirty="0">
                          <a:latin typeface="Verdana" panose="020B0604030504040204" pitchFamily="34" charset="0"/>
                          <a:ea typeface="Verdana" panose="020B0604030504040204" pitchFamily="34" charset="0"/>
                          <a:cs typeface="Verdana" panose="020B0604030504040204" pitchFamily="34" charset="0"/>
                        </a:rPr>
                        <a:t> from spreading by protecting the respiratory system from virus-contaminated surroundings. The face mask with multi-layer fabric has practical filtration ability to prevent the virus-contaminated water droplet in the air from reaching the nose and mouth before entering the respiratory system. There have reported somewhere that the face mask is tested for breathable as well as filter rate of virus existed in the airborne. However, these testing are lacking in terms of simulation work. Simulation can be used in comparison with experimental work to confirm the result or this could be an early prediction to better overview the practical situation. In this study, the aim is to simulate the face mask to investigate it’s breathability. Computer Aided Design will be utilized to construct a model of the mask. Additionally, the Computational Fluid Dynamic will be used to study the flow of air with the definite input due to the mask. Tested data may be obtained from the in-house experiment and/or reported available data. The output may provide clues of the respiratory system for the enhance protection and further work to be performed.</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construct a model of face mask and it’s characteristics using auto CAD.</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simulate the flow of air through the mask responding respiratory system utilizing CFD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Auto CAD and CDF module</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Assoc</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Prof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Datin</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Ir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Bushroa/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Sayuti</a:t>
                      </a:r>
                      <a:r>
                        <a:rPr lang="en-US" sz="1600" baseline="0" noProof="0" dirty="0">
                          <a:latin typeface="Verdana" panose="020B0604030504040204" pitchFamily="34" charset="0"/>
                          <a:ea typeface="Verdana" panose="020B0604030504040204" pitchFamily="34" charset="0"/>
                          <a:cs typeface="Verdana" panose="020B0604030504040204" pitchFamily="34" charset="0"/>
                        </a:rPr>
                        <a:t> Ab Karim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707931"/>
              </p:ext>
            </p:extLst>
          </p:nvPr>
        </p:nvGraphicFramePr>
        <p:xfrm>
          <a:off x="319312" y="111516"/>
          <a:ext cx="11538859" cy="62725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Title_2: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Development of</a:t>
                      </a:r>
                      <a:r>
                        <a:rPr lang="en-US" sz="1600" baseline="0" noProof="0" dirty="0">
                          <a:latin typeface="Verdana" panose="020B0604030504040204" pitchFamily="34" charset="0"/>
                          <a:ea typeface="Verdana" panose="020B0604030504040204" pitchFamily="34" charset="0"/>
                          <a:cs typeface="Verdana" panose="020B0604030504040204" pitchFamily="34" charset="0"/>
                        </a:rPr>
                        <a:t> antibacterial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bioglass</a:t>
                      </a:r>
                      <a:r>
                        <a:rPr lang="en-US" sz="1600" baseline="0" noProof="0" dirty="0">
                          <a:latin typeface="Verdana" panose="020B0604030504040204" pitchFamily="34" charset="0"/>
                          <a:ea typeface="Verdana" panose="020B0604030504040204" pitchFamily="34" charset="0"/>
                          <a:cs typeface="Verdana" panose="020B0604030504040204" pitchFamily="34" charset="0"/>
                        </a:rPr>
                        <a:t> (BG) incorporated coating on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Ti</a:t>
                      </a:r>
                      <a:r>
                        <a:rPr lang="en-US" sz="1600" baseline="0" noProof="0" dirty="0">
                          <a:latin typeface="Verdana" panose="020B0604030504040204" pitchFamily="34" charset="0"/>
                          <a:ea typeface="Verdana" panose="020B0604030504040204" pitchFamily="34" charset="0"/>
                          <a:cs typeface="Verdana" panose="020B0604030504040204" pitchFamily="34" charset="0"/>
                        </a:rPr>
                        <a:t> alloy substrate via Plasma Electrolytic Oxidation Method</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err="1">
                          <a:latin typeface="Verdana" panose="020B0604030504040204" pitchFamily="34" charset="0"/>
                          <a:ea typeface="Verdana" panose="020B0604030504040204" pitchFamily="34" charset="0"/>
                          <a:cs typeface="Verdana" panose="020B0604030504040204" pitchFamily="34" charset="0"/>
                        </a:rPr>
                        <a:t>Ti</a:t>
                      </a:r>
                      <a:r>
                        <a:rPr lang="en-US" sz="1300" noProof="0" dirty="0">
                          <a:latin typeface="Verdana" panose="020B0604030504040204" pitchFamily="34" charset="0"/>
                          <a:ea typeface="Verdana" panose="020B0604030504040204" pitchFamily="34" charset="0"/>
                          <a:cs typeface="Verdana" panose="020B0604030504040204" pitchFamily="34" charset="0"/>
                        </a:rPr>
                        <a:t> alloy is the commonly used metallic</a:t>
                      </a:r>
                      <a:r>
                        <a:rPr lang="en-US" sz="1300" baseline="0" noProof="0" dirty="0">
                          <a:latin typeface="Verdana" panose="020B0604030504040204" pitchFamily="34" charset="0"/>
                          <a:ea typeface="Verdana" panose="020B0604030504040204" pitchFamily="34" charset="0"/>
                          <a:cs typeface="Verdana" panose="020B0604030504040204" pitchFamily="34" charset="0"/>
                        </a:rPr>
                        <a:t> substrate as a medical implant. However, the poor bioactivity characteristics possessed by this alloy may hinder the inducement of apatite layer at tissue/bone and implant interface. Thus, depositing a biocompatible coating on the alloy can provide solution to this current limitation. Meanwhile, BG is a bioactive material that is capable of improving the interaction of the implant materials with surrounding body fluid and inducing the formation of an apatite layer at the bone/implant interface. </a:t>
                      </a:r>
                      <a:r>
                        <a:rPr lang="en-GB" sz="1300" dirty="0"/>
                        <a:t>Previous work of incorporating the BG particles into the plasma electrolytic oxidation (PEO) coating has been successfully demonstrated. Thus, this achievement motivates for a further research exploration by incorporating Ag and GO particles to promotes the antibacterial properties. The structural characteristics of the coating will be evaluated by utilizing X-ray diffraction (XRD), field emission scanning electron microscopy (FESEM), and energy dispersive X-ray spectroscopy (EDAX). The mechanical and bioactivity properties will be evaluated by the Vickers hardness, micro scratch, and simulated body fluid (SBF) testing respectively. By the end of this research, it is expected that the </a:t>
                      </a:r>
                      <a:r>
                        <a:rPr lang="en-GB" sz="1300" dirty="0" err="1"/>
                        <a:t>the</a:t>
                      </a:r>
                      <a:r>
                        <a:rPr lang="en-GB" sz="1300" dirty="0"/>
                        <a:t> coating layer demonstrate sufficient strength and bioactive properties.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deposit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bioglass</a:t>
                      </a:r>
                      <a:r>
                        <a:rPr lang="en-US" sz="1600" baseline="0" noProof="0" dirty="0">
                          <a:latin typeface="Verdana" panose="020B0604030504040204" pitchFamily="34" charset="0"/>
                          <a:ea typeface="Verdana" panose="020B0604030504040204" pitchFamily="34" charset="0"/>
                          <a:cs typeface="Verdana" panose="020B0604030504040204" pitchFamily="34" charset="0"/>
                        </a:rPr>
                        <a:t> based coating incorporated with Ag and GO.</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perform the properties of the deposited layer.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PEO,</a:t>
                      </a:r>
                      <a:r>
                        <a:rPr lang="en-US" sz="1600" baseline="0" noProof="0" dirty="0">
                          <a:latin typeface="Verdana" panose="020B0604030504040204" pitchFamily="34" charset="0"/>
                          <a:ea typeface="Verdana" panose="020B0604030504040204" pitchFamily="34" charset="0"/>
                          <a:cs typeface="Verdana" panose="020B0604030504040204" pitchFamily="34" charset="0"/>
                        </a:rPr>
                        <a:t> XRD, FESEM, EDX, SBF</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Assoc</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Prof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Datin</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Ir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Bushroa</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10354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7963678"/>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Title_3: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GB" sz="1600" dirty="0"/>
                        <a:t>Towards machine learning in predicting the performance of hardness of the </a:t>
                      </a:r>
                      <a:r>
                        <a:rPr lang="en-GB" sz="1600" dirty="0" err="1"/>
                        <a:t>bioglass</a:t>
                      </a:r>
                      <a:r>
                        <a:rPr lang="en-GB" sz="1600" dirty="0"/>
                        <a:t> coatings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GB" sz="1600" dirty="0"/>
                        <a:t>Selected type of </a:t>
                      </a:r>
                      <a:r>
                        <a:rPr lang="en-GB" sz="1600" dirty="0" err="1"/>
                        <a:t>bioglass</a:t>
                      </a:r>
                      <a:r>
                        <a:rPr lang="en-GB" sz="1600" baseline="0" dirty="0"/>
                        <a:t> based coatings </a:t>
                      </a:r>
                      <a:r>
                        <a:rPr lang="en-GB" sz="1600" dirty="0"/>
                        <a:t> will be identified. Data that is already collected will be utilized in this study. Previous lab experiments have never been attempted to determine the correlation between the experimental and the predicted one in the</a:t>
                      </a:r>
                      <a:r>
                        <a:rPr lang="en-GB" sz="1600" baseline="0" dirty="0"/>
                        <a:t> deposited </a:t>
                      </a:r>
                      <a:r>
                        <a:rPr lang="en-GB" sz="1600" baseline="0" dirty="0" err="1"/>
                        <a:t>bioglass</a:t>
                      </a:r>
                      <a:r>
                        <a:rPr lang="en-GB" sz="1600" dirty="0"/>
                        <a:t>. So, this project will investigate the correlation of the data; suggest and justify the best parameters for fabrication of the </a:t>
                      </a:r>
                      <a:r>
                        <a:rPr lang="en-GB" sz="1600" dirty="0" err="1"/>
                        <a:t>bioglass</a:t>
                      </a:r>
                      <a:r>
                        <a:rPr lang="en-GB" sz="1600" baseline="0" dirty="0"/>
                        <a:t> coating </a:t>
                      </a:r>
                      <a:r>
                        <a:rPr lang="en-GB" sz="1600" dirty="0"/>
                        <a:t>in order to get sufficient and relevant hardness. This project will utilize the software such as Suppress Vector Regression Model. </a:t>
                      </a:r>
                      <a:r>
                        <a:rPr lang="en-GB" sz="1600" dirty="0" err="1"/>
                        <a:t>Phyton</a:t>
                      </a:r>
                      <a:r>
                        <a:rPr lang="en-GB" sz="1600" dirty="0"/>
                        <a:t> programming language in the MATLAB could also be used as comparison.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optimize the hardness of the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bioglass</a:t>
                      </a:r>
                      <a:r>
                        <a:rPr lang="en-US" sz="1600" baseline="0" noProof="0" dirty="0">
                          <a:latin typeface="Verdana" panose="020B0604030504040204" pitchFamily="34" charset="0"/>
                          <a:ea typeface="Verdana" panose="020B0604030504040204" pitchFamily="34" charset="0"/>
                          <a:cs typeface="Verdana" panose="020B0604030504040204" pitchFamily="34" charset="0"/>
                        </a:rPr>
                        <a:t> coating</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compare methods in the optimization technique dedicated for deposited coatings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MATLAB,</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Phython</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programming language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Assoc</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Prof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Datin</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Ir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Bushroa</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94393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41757031"/>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Title_4: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GB" sz="1600" dirty="0"/>
                        <a:t>Utilizing magnet for improving efficiency of deposited layer in Plasma Electrolytic Oxidation (PEO) technique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GB" sz="1600" dirty="0"/>
                        <a:t>PEO is a technique of depositing a slightly thin layer (depending on time of deposition). It is attractive since it used a high plasma during the deposition process and thus compromise the high intact of deposited layer onto its substrate. In the meantime, there is a new research topic in regards of using a magnet place in the vicinity of the experimental set up of electrolysis method. The magnet is claimed to enhance the splitting of electrolyte components. This will increase the efficiency of the oxidation and reduction in this type of deposition technique. The use of magnet motivates the research to explore its influence not only enhancing the process but also possible alignment of the crystal growth. Since this is relatively new research, literature review will be conducted. Concept of fabrication will be explored. Model of the concept will be the expected output.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fabricate coating using PEO in the presence of magnet</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determine concept of model in fabricating the deposit layer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PEO, optical microscope, FESEM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Auto CAD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Assoc</a:t>
                      </a:r>
                      <a:r>
                        <a:rPr lang="en-US" sz="1600" baseline="0" noProof="0" dirty="0">
                          <a:latin typeface="Verdana" panose="020B0604030504040204" pitchFamily="34" charset="0"/>
                          <a:ea typeface="Verdana" panose="020B0604030504040204" pitchFamily="34" charset="0"/>
                          <a:cs typeface="Verdana" panose="020B0604030504040204" pitchFamily="34" charset="0"/>
                        </a:rPr>
                        <a:t> Prof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Datin</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Ir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Bushroa</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51482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1026</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27</cp:revision>
  <dcterms:created xsi:type="dcterms:W3CDTF">2018-01-03T06:54:22Z</dcterms:created>
  <dcterms:modified xsi:type="dcterms:W3CDTF">2021-09-30T08:53:34Z</dcterms:modified>
</cp:coreProperties>
</file>