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10/4/2021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1655295"/>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Role of Organic Inhibitors on Corrosion of Carbon Steel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Corrosion reaction is often intensified by several factors which includes temperatures, presence of moisture, contaminants, insulation material, substrate surface and design of system. Contaminants such as chloride and </a:t>
                      </a:r>
                      <a:r>
                        <a:rPr lang="en-US" sz="1600" noProof="0" dirty="0" err="1">
                          <a:latin typeface="Verdana" panose="020B0604030504040204" pitchFamily="34" charset="0"/>
                          <a:ea typeface="Verdana" panose="020B0604030504040204" pitchFamily="34" charset="0"/>
                          <a:cs typeface="Verdana" panose="020B0604030504040204" pitchFamily="34" charset="0"/>
                        </a:rPr>
                        <a:t>sulphide</a:t>
                      </a:r>
                      <a:r>
                        <a:rPr lang="en-US" sz="1600" noProof="0" dirty="0">
                          <a:latin typeface="Verdana" panose="020B0604030504040204" pitchFamily="34" charset="0"/>
                          <a:ea typeface="Verdana" panose="020B0604030504040204" pitchFamily="34" charset="0"/>
                          <a:cs typeface="Verdana" panose="020B0604030504040204" pitchFamily="34" charset="0"/>
                        </a:rPr>
                        <a:t> ions when deposited and concentrated on the metal surface will promote corrosion reaction to occur. The metal degradation process caused by corrosive media can be limited by the presence of inhibitors. This project aims to evaluate the effect of different type of organic inhibitors to efficiently reduce the rate of corrosion of carbon steel particularly for O&amp;G application.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the effect of organic inhibitors on corrosion of carbon steel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study the influence of inhibitor concentration on corrosion of carbon steel</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characterize the corrosion morphology of carbon steel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Potentiostat</a:t>
                      </a:r>
                      <a:r>
                        <a:rPr lang="en-US" sz="1600" noProof="0" dirty="0">
                          <a:latin typeface="Verdana" panose="020B0604030504040204" pitchFamily="34" charset="0"/>
                          <a:ea typeface="Verdana" panose="020B0604030504040204" pitchFamily="34" charset="0"/>
                          <a:cs typeface="Verdana" panose="020B0604030504040204" pitchFamily="34" charset="0"/>
                        </a:rPr>
                        <a:t>, Scanning Electron Microscope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a:t>
                      </a:r>
                      <a:r>
                        <a:rPr lang="en-US" sz="1600" noProof="0" dirty="0" err="1">
                          <a:latin typeface="Verdana" panose="020B0604030504040204" pitchFamily="34" charset="0"/>
                          <a:ea typeface="Verdana" panose="020B0604030504040204" pitchFamily="34" charset="0"/>
                          <a:cs typeface="Verdana" panose="020B0604030504040204" pitchFamily="34" charset="0"/>
                        </a:rPr>
                        <a:t>Nazatul</a:t>
                      </a:r>
                      <a:r>
                        <a:rPr lang="en-US" sz="1600" noProof="0" dirty="0">
                          <a:latin typeface="Verdana" panose="020B0604030504040204" pitchFamily="34" charset="0"/>
                          <a:ea typeface="Verdana" panose="020B0604030504040204" pitchFamily="34" charset="0"/>
                          <a:cs typeface="Verdana" panose="020B0604030504040204" pitchFamily="34" charset="0"/>
                        </a:rPr>
                        <a:t> Liana </a:t>
                      </a:r>
                      <a:r>
                        <a:rPr lang="en-US" sz="1600" noProof="0" dirty="0" err="1">
                          <a:latin typeface="Verdana" panose="020B0604030504040204" pitchFamily="34" charset="0"/>
                          <a:ea typeface="Verdana" panose="020B0604030504040204" pitchFamily="34" charset="0"/>
                          <a:cs typeface="Verdana" panose="020B0604030504040204" pitchFamily="34" charset="0"/>
                        </a:rPr>
                        <a:t>Sukiman</a:t>
                      </a:r>
                      <a:r>
                        <a:rPr lang="en-US" sz="1600" noProof="0" dirty="0">
                          <a:latin typeface="Verdana" panose="020B0604030504040204" pitchFamily="34" charset="0"/>
                          <a:ea typeface="Verdana" panose="020B0604030504040204" pitchFamily="34" charset="0"/>
                          <a:cs typeface="Verdana" panose="020B0604030504040204" pitchFamily="34" charset="0"/>
                        </a:rPr>
                        <a:t> (Mechanical Engineering)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2268422"/>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Role of Inorganic Inhibitors on Corrosion of Carbon Steel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Corrosion reaction is often intensified by several factors which includes temperatures, presence of moisture, contaminants, insulation material, substrate surface and design of system. Contaminants such as chloride and </a:t>
                      </a:r>
                      <a:r>
                        <a:rPr lang="en-US" sz="1600" noProof="0" dirty="0" err="1">
                          <a:latin typeface="Verdana" panose="020B0604030504040204" pitchFamily="34" charset="0"/>
                          <a:ea typeface="Verdana" panose="020B0604030504040204" pitchFamily="34" charset="0"/>
                          <a:cs typeface="Verdana" panose="020B0604030504040204" pitchFamily="34" charset="0"/>
                        </a:rPr>
                        <a:t>sulphide</a:t>
                      </a:r>
                      <a:r>
                        <a:rPr lang="en-US" sz="1600" noProof="0" dirty="0">
                          <a:latin typeface="Verdana" panose="020B0604030504040204" pitchFamily="34" charset="0"/>
                          <a:ea typeface="Verdana" panose="020B0604030504040204" pitchFamily="34" charset="0"/>
                          <a:cs typeface="Verdana" panose="020B0604030504040204" pitchFamily="34" charset="0"/>
                        </a:rPr>
                        <a:t> ions when deposited and concentrated on the metal surface will promote corrosion reaction to occur. The metal degradation process caused by corrosive media can be limited by the presence of inhibitors. This project aims to evaluate the effect of different type of inorganic inhibitors to efficiently reduce the rate of corrosion of carbon steel particularly for O&amp;G application.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investigate the effect of inorganic inhibitors on corrosion of carbon steel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study the influence of inhibitor concentration on corrosion of carbon steel</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characterize the corrosion morphology of carbon steel</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Potentiostat</a:t>
                      </a:r>
                      <a:r>
                        <a:rPr lang="en-US" sz="1600" noProof="0" dirty="0">
                          <a:latin typeface="Verdana" panose="020B0604030504040204" pitchFamily="34" charset="0"/>
                          <a:ea typeface="Verdana" panose="020B0604030504040204" pitchFamily="34" charset="0"/>
                          <a:cs typeface="Verdana" panose="020B0604030504040204" pitchFamily="34" charset="0"/>
                        </a:rPr>
                        <a:t>, Scanning Electron Microscope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a:t>
                      </a:r>
                      <a:r>
                        <a:rPr lang="en-US" sz="1600" noProof="0" dirty="0" err="1">
                          <a:latin typeface="Verdana" panose="020B0604030504040204" pitchFamily="34" charset="0"/>
                          <a:ea typeface="Verdana" panose="020B0604030504040204" pitchFamily="34" charset="0"/>
                          <a:cs typeface="Verdana" panose="020B0604030504040204" pitchFamily="34" charset="0"/>
                        </a:rPr>
                        <a:t>Nazatul</a:t>
                      </a:r>
                      <a:r>
                        <a:rPr lang="en-US" sz="1600" noProof="0" dirty="0">
                          <a:latin typeface="Verdana" panose="020B0604030504040204" pitchFamily="34" charset="0"/>
                          <a:ea typeface="Verdana" panose="020B0604030504040204" pitchFamily="34" charset="0"/>
                          <a:cs typeface="Verdana" panose="020B0604030504040204" pitchFamily="34" charset="0"/>
                        </a:rPr>
                        <a:t> Liana </a:t>
                      </a:r>
                      <a:r>
                        <a:rPr lang="en-US" sz="1600" noProof="0" dirty="0" err="1">
                          <a:latin typeface="Verdana" panose="020B0604030504040204" pitchFamily="34" charset="0"/>
                          <a:ea typeface="Verdana" panose="020B0604030504040204" pitchFamily="34" charset="0"/>
                          <a:cs typeface="Verdana" panose="020B0604030504040204" pitchFamily="34" charset="0"/>
                        </a:rPr>
                        <a:t>Sukiman</a:t>
                      </a:r>
                      <a:r>
                        <a:rPr lang="en-US" sz="1600" noProof="0" dirty="0">
                          <a:latin typeface="Verdana" panose="020B0604030504040204" pitchFamily="34" charset="0"/>
                          <a:ea typeface="Verdana" panose="020B0604030504040204" pitchFamily="34" charset="0"/>
                          <a:cs typeface="Verdana" panose="020B0604030504040204" pitchFamily="34" charset="0"/>
                        </a:rPr>
                        <a:t> (Mechanical Engineering)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921674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368</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Verdana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NAZATUL LIANA BINTI SUKIMAN</cp:lastModifiedBy>
  <cp:revision>19</cp:revision>
  <dcterms:created xsi:type="dcterms:W3CDTF">2018-01-03T06:54:22Z</dcterms:created>
  <dcterms:modified xsi:type="dcterms:W3CDTF">2021-10-04T03:49:37Z</dcterms:modified>
</cp:coreProperties>
</file>