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7" y="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8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6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8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8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7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7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0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9C49-9E82-4815-95F7-59C21AD7581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0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084413"/>
              </p:ext>
            </p:extLst>
          </p:nvPr>
        </p:nvGraphicFramePr>
        <p:xfrm>
          <a:off x="319312" y="111516"/>
          <a:ext cx="11538859" cy="63109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8345">
                  <a:extLst>
                    <a:ext uri="{9D8B030D-6E8A-4147-A177-3AD203B41FA5}">
                      <a16:colId xmlns:a16="http://schemas.microsoft.com/office/drawing/2014/main" val="1242669362"/>
                    </a:ext>
                  </a:extLst>
                </a:gridCol>
                <a:gridCol w="8650514">
                  <a:extLst>
                    <a:ext uri="{9D8B030D-6E8A-4147-A177-3AD203B41FA5}">
                      <a16:colId xmlns:a16="http://schemas.microsoft.com/office/drawing/2014/main" val="196570415"/>
                    </a:ext>
                  </a:extLst>
                </a:gridCol>
              </a:tblGrid>
              <a:tr h="65919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Project Title: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 of the mixing characteristics of water and air in a tube with fins: CFD study</a:t>
                      </a:r>
                      <a:endParaRPr lang="en-MY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879872"/>
                  </a:ext>
                </a:extLst>
              </a:tr>
              <a:tr h="2436132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Synopsis: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Aeration of water is important in application such as waste-water treatment and aquaculture. Aeration enhances the content of dissolved oxygen (DO) in water. Tube with an extended fin (or surface feature) changes the flow characteristics of water &amp; air in the tube. The purpose of this project to investigate the flow characteristics (</a:t>
                      </a:r>
                      <a:r>
                        <a:rPr lang="en-MY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eg.</a:t>
                      </a:r>
                      <a:r>
                        <a:rPr lang="en-MY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velocity distribution) and pressure losses of water passing through different geometries of mixer. This is completely a computational investigation.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8854623"/>
                  </a:ext>
                </a:extLst>
              </a:tr>
              <a:tr h="1045029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Objectives: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investigate the velocity distributions under different geometry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</a:t>
                      </a:r>
                      <a:r>
                        <a:rPr lang="en-US" sz="1600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evaluate the pressure drop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247401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Equipment</a:t>
                      </a:r>
                      <a:r>
                        <a:rPr lang="en-US" sz="1800" b="1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required:</a:t>
                      </a:r>
                      <a:endParaRPr lang="en-US" sz="1800" b="1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Personal PC or laptop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234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Software required: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Ansys Fluent Software Academic</a:t>
                      </a: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33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Supervisor</a:t>
                      </a:r>
                      <a:r>
                        <a:rPr lang="en-US" sz="5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(Department):</a:t>
                      </a:r>
                    </a:p>
                  </a:txBody>
                  <a:tcPr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Poo Balan Ganesan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402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Master of Mechanical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4617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Duration: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Maximum</a:t>
                      </a:r>
                      <a:r>
                        <a:rPr lang="en-US" sz="1600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 consecutive semesters</a:t>
                      </a:r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285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56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412255"/>
              </p:ext>
            </p:extLst>
          </p:nvPr>
        </p:nvGraphicFramePr>
        <p:xfrm>
          <a:off x="319312" y="111516"/>
          <a:ext cx="11538859" cy="6239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8345">
                  <a:extLst>
                    <a:ext uri="{9D8B030D-6E8A-4147-A177-3AD203B41FA5}">
                      <a16:colId xmlns:a16="http://schemas.microsoft.com/office/drawing/2014/main" val="1242669362"/>
                    </a:ext>
                  </a:extLst>
                </a:gridCol>
                <a:gridCol w="8650514">
                  <a:extLst>
                    <a:ext uri="{9D8B030D-6E8A-4147-A177-3AD203B41FA5}">
                      <a16:colId xmlns:a16="http://schemas.microsoft.com/office/drawing/2014/main" val="196570415"/>
                    </a:ext>
                  </a:extLst>
                </a:gridCol>
              </a:tblGrid>
              <a:tr h="65919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Project Title: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 of heat transfer characteristics of a heat-exchanger: Experimental study</a:t>
                      </a:r>
                      <a:endParaRPr lang="en-MY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879872"/>
                  </a:ext>
                </a:extLst>
              </a:tr>
              <a:tr h="2436132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Synopsis: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heat exchanger based on open-type metal foam structure (a product) and the mini-wind tunnel have been developed in-house. You will carry out various experimental investigations to evaluate the performance of the heat-exchanger based on pressure drop and heat transfer coefficient. If needed, some modification to the heat exchanger will be done.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8854623"/>
                  </a:ext>
                </a:extLst>
              </a:tr>
              <a:tr h="1045029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Objectives: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investigate the heat transfer characteristic on heat exchanger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</a:t>
                      </a:r>
                      <a:r>
                        <a:rPr lang="en-US" sz="1600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evaluate the pressure drop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247401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Equipment</a:t>
                      </a:r>
                      <a:r>
                        <a:rPr lang="en-US" sz="1800" b="1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required:</a:t>
                      </a:r>
                      <a:endParaRPr lang="en-US" sz="1800" b="1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 wind-tunnel, flow meter (available at the lab)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234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Software required: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33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Supervisor</a:t>
                      </a:r>
                      <a:r>
                        <a:rPr lang="en-US" sz="5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(Department):</a:t>
                      </a:r>
                    </a:p>
                  </a:txBody>
                  <a:tcPr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Poo Balan Ganesan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402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Master of Mechanical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4617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Duration: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Maximum</a:t>
                      </a:r>
                      <a:r>
                        <a:rPr lang="en-US" sz="1600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 consecutive semesters</a:t>
                      </a:r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285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73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1EB5DFD27407459C765E7A97C439C3" ma:contentTypeVersion="10" ma:contentTypeDescription="Create a new document." ma:contentTypeScope="" ma:versionID="410a40d092b8d2f42809778ca979837f">
  <xsd:schema xmlns:xsd="http://www.w3.org/2001/XMLSchema" xmlns:xs="http://www.w3.org/2001/XMLSchema" xmlns:p="http://schemas.microsoft.com/office/2006/metadata/properties" xmlns:ns3="f1f1a937-c069-4d94-8405-353d54db5961" targetNamespace="http://schemas.microsoft.com/office/2006/metadata/properties" ma:root="true" ma:fieldsID="d6dc63c124347ee302831290f432e048" ns3:_="">
    <xsd:import namespace="f1f1a937-c069-4d94-8405-353d54db59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1a937-c069-4d94-8405-353d54db59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ADC8C4-6262-461B-9788-F0A60D3DFEDE}">
  <ds:schemaRefs>
    <ds:schemaRef ds:uri="http://purl.org/dc/dcmitype/"/>
    <ds:schemaRef ds:uri="http://schemas.openxmlformats.org/package/2006/metadata/core-properties"/>
    <ds:schemaRef ds:uri="f1f1a937-c069-4d94-8405-353d54db5961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6853D06-2F05-4596-A91E-7E479F29B7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7DA220-9072-4EA8-B48F-6FD0B489A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f1a937-c069-4d94-8405-353d54db59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281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POO BALAN A/L GANESAN</cp:lastModifiedBy>
  <cp:revision>21</cp:revision>
  <dcterms:created xsi:type="dcterms:W3CDTF">2018-01-03T06:54:22Z</dcterms:created>
  <dcterms:modified xsi:type="dcterms:W3CDTF">2021-09-29T08:56:22Z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0x010100EB1EB5DFD27407459C765E7A97C439C3</vt:lpwstr>
  </property>
</Properties>
</file>