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7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8B1432-262A-4F38-9A7B-5BECDF293549}"/>
              </a:ext>
            </a:extLst>
          </p:cNvPr>
          <p:cNvSpPr>
            <a:spLocks noGrp="1"/>
          </p:cNvSpPr>
          <p:nvPr>
            <p:ph type="dt" sz="half" idx="10"/>
          </p:nvPr>
        </p:nvSpPr>
        <p:spPr/>
        <p:txBody>
          <a:bodyPr/>
          <a:lstStyle>
            <a:lvl1pPr>
              <a:defRPr/>
            </a:lvl1pPr>
          </a:lstStyle>
          <a:p>
            <a:pPr>
              <a:defRPr/>
            </a:pPr>
            <a:fld id="{FDA72677-CD8E-4E7A-B1B8-2A56D5A92CF8}" type="datetimeFigureOut">
              <a:rPr lang="en-US"/>
              <a:pPr>
                <a:defRPr/>
              </a:pPr>
              <a:t>3/25/2022</a:t>
            </a:fld>
            <a:endParaRPr lang="en-US"/>
          </a:p>
        </p:txBody>
      </p:sp>
      <p:sp>
        <p:nvSpPr>
          <p:cNvPr id="5" name="Footer Placeholder 4">
            <a:extLst>
              <a:ext uri="{FF2B5EF4-FFF2-40B4-BE49-F238E27FC236}">
                <a16:creationId xmlns:a16="http://schemas.microsoft.com/office/drawing/2014/main" id="{D0481BA7-833F-404B-9F24-452F4FD068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545802-20F6-43AE-86E8-0665EC24AD50}"/>
              </a:ext>
            </a:extLst>
          </p:cNvPr>
          <p:cNvSpPr>
            <a:spLocks noGrp="1"/>
          </p:cNvSpPr>
          <p:nvPr>
            <p:ph type="sldNum" sz="quarter" idx="12"/>
          </p:nvPr>
        </p:nvSpPr>
        <p:spPr/>
        <p:txBody>
          <a:bodyPr/>
          <a:lstStyle>
            <a:lvl1pPr>
              <a:defRPr/>
            </a:lvl1pPr>
          </a:lstStyle>
          <a:p>
            <a:fld id="{0E6B1A80-9221-4BBD-A795-4CEE648B1B8F}" type="slidenum">
              <a:rPr lang="en-US" altLang="en-US"/>
              <a:pPr/>
              <a:t>‹#›</a:t>
            </a:fld>
            <a:endParaRPr lang="en-US" altLang="en-US"/>
          </a:p>
        </p:txBody>
      </p:sp>
    </p:spTree>
    <p:extLst>
      <p:ext uri="{BB962C8B-B14F-4D97-AF65-F5344CB8AC3E}">
        <p14:creationId xmlns:p14="http://schemas.microsoft.com/office/powerpoint/2010/main" val="262569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8E3D56-EA88-41A4-A08D-FC4A3DFCD1EF}"/>
              </a:ext>
            </a:extLst>
          </p:cNvPr>
          <p:cNvSpPr>
            <a:spLocks noGrp="1"/>
          </p:cNvSpPr>
          <p:nvPr>
            <p:ph type="dt" sz="half" idx="10"/>
          </p:nvPr>
        </p:nvSpPr>
        <p:spPr/>
        <p:txBody>
          <a:bodyPr/>
          <a:lstStyle>
            <a:lvl1pPr>
              <a:defRPr/>
            </a:lvl1pPr>
          </a:lstStyle>
          <a:p>
            <a:pPr>
              <a:defRPr/>
            </a:pPr>
            <a:fld id="{DA7124FA-5E51-48C4-9FBC-50FADD88923C}" type="datetimeFigureOut">
              <a:rPr lang="en-US"/>
              <a:pPr>
                <a:defRPr/>
              </a:pPr>
              <a:t>3/25/2022</a:t>
            </a:fld>
            <a:endParaRPr lang="en-US"/>
          </a:p>
        </p:txBody>
      </p:sp>
      <p:sp>
        <p:nvSpPr>
          <p:cNvPr id="5" name="Footer Placeholder 4">
            <a:extLst>
              <a:ext uri="{FF2B5EF4-FFF2-40B4-BE49-F238E27FC236}">
                <a16:creationId xmlns:a16="http://schemas.microsoft.com/office/drawing/2014/main" id="{1CD66C70-E716-4F54-B622-F4F89E1C77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C0B2E75-A35C-4764-985B-648E27216AA3}"/>
              </a:ext>
            </a:extLst>
          </p:cNvPr>
          <p:cNvSpPr>
            <a:spLocks noGrp="1"/>
          </p:cNvSpPr>
          <p:nvPr>
            <p:ph type="sldNum" sz="quarter" idx="12"/>
          </p:nvPr>
        </p:nvSpPr>
        <p:spPr/>
        <p:txBody>
          <a:bodyPr/>
          <a:lstStyle>
            <a:lvl1pPr>
              <a:defRPr/>
            </a:lvl1pPr>
          </a:lstStyle>
          <a:p>
            <a:fld id="{2E1C99B0-B900-4043-9CB4-CADE646F684C}" type="slidenum">
              <a:rPr lang="en-US" altLang="en-US"/>
              <a:pPr/>
              <a:t>‹#›</a:t>
            </a:fld>
            <a:endParaRPr lang="en-US" altLang="en-US"/>
          </a:p>
        </p:txBody>
      </p:sp>
    </p:spTree>
    <p:extLst>
      <p:ext uri="{BB962C8B-B14F-4D97-AF65-F5344CB8AC3E}">
        <p14:creationId xmlns:p14="http://schemas.microsoft.com/office/powerpoint/2010/main" val="64481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F4BCFD-69E0-4587-99B5-6EE8B20B3301}"/>
              </a:ext>
            </a:extLst>
          </p:cNvPr>
          <p:cNvSpPr>
            <a:spLocks noGrp="1"/>
          </p:cNvSpPr>
          <p:nvPr>
            <p:ph type="dt" sz="half" idx="10"/>
          </p:nvPr>
        </p:nvSpPr>
        <p:spPr/>
        <p:txBody>
          <a:bodyPr/>
          <a:lstStyle>
            <a:lvl1pPr>
              <a:defRPr/>
            </a:lvl1pPr>
          </a:lstStyle>
          <a:p>
            <a:pPr>
              <a:defRPr/>
            </a:pPr>
            <a:fld id="{04BF5CFB-DF34-420B-9AF8-E0FB14F6B5B2}" type="datetimeFigureOut">
              <a:rPr lang="en-US"/>
              <a:pPr>
                <a:defRPr/>
              </a:pPr>
              <a:t>3/25/2022</a:t>
            </a:fld>
            <a:endParaRPr lang="en-US"/>
          </a:p>
        </p:txBody>
      </p:sp>
      <p:sp>
        <p:nvSpPr>
          <p:cNvPr id="5" name="Footer Placeholder 4">
            <a:extLst>
              <a:ext uri="{FF2B5EF4-FFF2-40B4-BE49-F238E27FC236}">
                <a16:creationId xmlns:a16="http://schemas.microsoft.com/office/drawing/2014/main" id="{670F1E0F-DF5E-4A17-BF9B-44A5D3143B6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EB0F3F-B985-4F34-A0EC-AF4E7430D1E2}"/>
              </a:ext>
            </a:extLst>
          </p:cNvPr>
          <p:cNvSpPr>
            <a:spLocks noGrp="1"/>
          </p:cNvSpPr>
          <p:nvPr>
            <p:ph type="sldNum" sz="quarter" idx="12"/>
          </p:nvPr>
        </p:nvSpPr>
        <p:spPr/>
        <p:txBody>
          <a:bodyPr/>
          <a:lstStyle>
            <a:lvl1pPr>
              <a:defRPr/>
            </a:lvl1pPr>
          </a:lstStyle>
          <a:p>
            <a:fld id="{F75D2D9B-CF44-4E37-A9E9-4D4657F7C48E}" type="slidenum">
              <a:rPr lang="en-US" altLang="en-US"/>
              <a:pPr/>
              <a:t>‹#›</a:t>
            </a:fld>
            <a:endParaRPr lang="en-US" altLang="en-US"/>
          </a:p>
        </p:txBody>
      </p:sp>
    </p:spTree>
    <p:extLst>
      <p:ext uri="{BB962C8B-B14F-4D97-AF65-F5344CB8AC3E}">
        <p14:creationId xmlns:p14="http://schemas.microsoft.com/office/powerpoint/2010/main" val="325867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65D9C-2C98-4D98-BD01-C2A559896F0A}"/>
              </a:ext>
            </a:extLst>
          </p:cNvPr>
          <p:cNvSpPr>
            <a:spLocks noGrp="1"/>
          </p:cNvSpPr>
          <p:nvPr>
            <p:ph type="dt" sz="half" idx="10"/>
          </p:nvPr>
        </p:nvSpPr>
        <p:spPr/>
        <p:txBody>
          <a:bodyPr/>
          <a:lstStyle>
            <a:lvl1pPr>
              <a:defRPr/>
            </a:lvl1pPr>
          </a:lstStyle>
          <a:p>
            <a:pPr>
              <a:defRPr/>
            </a:pPr>
            <a:fld id="{4030082E-2069-47A9-A7FC-AAC98608A1D9}" type="datetimeFigureOut">
              <a:rPr lang="en-US"/>
              <a:pPr>
                <a:defRPr/>
              </a:pPr>
              <a:t>3/25/2022</a:t>
            </a:fld>
            <a:endParaRPr lang="en-US"/>
          </a:p>
        </p:txBody>
      </p:sp>
      <p:sp>
        <p:nvSpPr>
          <p:cNvPr id="5" name="Footer Placeholder 4">
            <a:extLst>
              <a:ext uri="{FF2B5EF4-FFF2-40B4-BE49-F238E27FC236}">
                <a16:creationId xmlns:a16="http://schemas.microsoft.com/office/drawing/2014/main" id="{F08BC0A1-BF72-4E49-A24B-E18ECA47F3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E0101A-5ED9-4C21-9545-545EFD62EE57}"/>
              </a:ext>
            </a:extLst>
          </p:cNvPr>
          <p:cNvSpPr>
            <a:spLocks noGrp="1"/>
          </p:cNvSpPr>
          <p:nvPr>
            <p:ph type="sldNum" sz="quarter" idx="12"/>
          </p:nvPr>
        </p:nvSpPr>
        <p:spPr/>
        <p:txBody>
          <a:bodyPr/>
          <a:lstStyle>
            <a:lvl1pPr>
              <a:defRPr/>
            </a:lvl1pPr>
          </a:lstStyle>
          <a:p>
            <a:fld id="{46D82301-61BD-4A77-8107-4EEE0E947DDB}" type="slidenum">
              <a:rPr lang="en-US" altLang="en-US"/>
              <a:pPr/>
              <a:t>‹#›</a:t>
            </a:fld>
            <a:endParaRPr lang="en-US" altLang="en-US"/>
          </a:p>
        </p:txBody>
      </p:sp>
    </p:spTree>
    <p:extLst>
      <p:ext uri="{BB962C8B-B14F-4D97-AF65-F5344CB8AC3E}">
        <p14:creationId xmlns:p14="http://schemas.microsoft.com/office/powerpoint/2010/main" val="275640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556381A-7587-4961-B08D-4D1B6858BAF0}"/>
              </a:ext>
            </a:extLst>
          </p:cNvPr>
          <p:cNvSpPr>
            <a:spLocks noGrp="1"/>
          </p:cNvSpPr>
          <p:nvPr>
            <p:ph type="dt" sz="half" idx="10"/>
          </p:nvPr>
        </p:nvSpPr>
        <p:spPr/>
        <p:txBody>
          <a:bodyPr/>
          <a:lstStyle>
            <a:lvl1pPr>
              <a:defRPr/>
            </a:lvl1pPr>
          </a:lstStyle>
          <a:p>
            <a:pPr>
              <a:defRPr/>
            </a:pPr>
            <a:fld id="{9460A9CF-5AB4-487D-89A7-EE53F4DB1359}" type="datetimeFigureOut">
              <a:rPr lang="en-US"/>
              <a:pPr>
                <a:defRPr/>
              </a:pPr>
              <a:t>3/25/2022</a:t>
            </a:fld>
            <a:endParaRPr lang="en-US"/>
          </a:p>
        </p:txBody>
      </p:sp>
      <p:sp>
        <p:nvSpPr>
          <p:cNvPr id="5" name="Footer Placeholder 4">
            <a:extLst>
              <a:ext uri="{FF2B5EF4-FFF2-40B4-BE49-F238E27FC236}">
                <a16:creationId xmlns:a16="http://schemas.microsoft.com/office/drawing/2014/main" id="{783A4A81-A8B0-4816-84B3-DB0D55F45F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0015D9-63A5-4D01-B6FC-9B67923A4170}"/>
              </a:ext>
            </a:extLst>
          </p:cNvPr>
          <p:cNvSpPr>
            <a:spLocks noGrp="1"/>
          </p:cNvSpPr>
          <p:nvPr>
            <p:ph type="sldNum" sz="quarter" idx="12"/>
          </p:nvPr>
        </p:nvSpPr>
        <p:spPr/>
        <p:txBody>
          <a:bodyPr/>
          <a:lstStyle>
            <a:lvl1pPr>
              <a:defRPr/>
            </a:lvl1pPr>
          </a:lstStyle>
          <a:p>
            <a:fld id="{34077984-B777-45E5-8350-1C1E4AC75716}" type="slidenum">
              <a:rPr lang="en-US" altLang="en-US"/>
              <a:pPr/>
              <a:t>‹#›</a:t>
            </a:fld>
            <a:endParaRPr lang="en-US" altLang="en-US"/>
          </a:p>
        </p:txBody>
      </p:sp>
    </p:spTree>
    <p:extLst>
      <p:ext uri="{BB962C8B-B14F-4D97-AF65-F5344CB8AC3E}">
        <p14:creationId xmlns:p14="http://schemas.microsoft.com/office/powerpoint/2010/main" val="207074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5F6B9AD-4512-438F-A4A0-A1207675458C}"/>
              </a:ext>
            </a:extLst>
          </p:cNvPr>
          <p:cNvSpPr>
            <a:spLocks noGrp="1"/>
          </p:cNvSpPr>
          <p:nvPr>
            <p:ph type="dt" sz="half" idx="10"/>
          </p:nvPr>
        </p:nvSpPr>
        <p:spPr/>
        <p:txBody>
          <a:bodyPr/>
          <a:lstStyle>
            <a:lvl1pPr>
              <a:defRPr/>
            </a:lvl1pPr>
          </a:lstStyle>
          <a:p>
            <a:pPr>
              <a:defRPr/>
            </a:pPr>
            <a:fld id="{B285A62C-4F8E-4CFA-97B3-F3AA1DAD2A95}" type="datetimeFigureOut">
              <a:rPr lang="en-US"/>
              <a:pPr>
                <a:defRPr/>
              </a:pPr>
              <a:t>3/25/2022</a:t>
            </a:fld>
            <a:endParaRPr lang="en-US"/>
          </a:p>
        </p:txBody>
      </p:sp>
      <p:sp>
        <p:nvSpPr>
          <p:cNvPr id="6" name="Footer Placeholder 4">
            <a:extLst>
              <a:ext uri="{FF2B5EF4-FFF2-40B4-BE49-F238E27FC236}">
                <a16:creationId xmlns:a16="http://schemas.microsoft.com/office/drawing/2014/main" id="{FDBAC373-79BF-41E8-B79C-5C0C3423CFF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450D92F-F774-4A2E-B837-8F2518CC4F12}"/>
              </a:ext>
            </a:extLst>
          </p:cNvPr>
          <p:cNvSpPr>
            <a:spLocks noGrp="1"/>
          </p:cNvSpPr>
          <p:nvPr>
            <p:ph type="sldNum" sz="quarter" idx="12"/>
          </p:nvPr>
        </p:nvSpPr>
        <p:spPr/>
        <p:txBody>
          <a:bodyPr/>
          <a:lstStyle>
            <a:lvl1pPr>
              <a:defRPr/>
            </a:lvl1pPr>
          </a:lstStyle>
          <a:p>
            <a:fld id="{D91903CE-93F9-454F-87A0-FBBF46D4755C}" type="slidenum">
              <a:rPr lang="en-US" altLang="en-US"/>
              <a:pPr/>
              <a:t>‹#›</a:t>
            </a:fld>
            <a:endParaRPr lang="en-US" altLang="en-US"/>
          </a:p>
        </p:txBody>
      </p:sp>
    </p:spTree>
    <p:extLst>
      <p:ext uri="{BB962C8B-B14F-4D97-AF65-F5344CB8AC3E}">
        <p14:creationId xmlns:p14="http://schemas.microsoft.com/office/powerpoint/2010/main" val="184920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CEB3B5D-12BD-4113-AC06-25786A50B1C8}"/>
              </a:ext>
            </a:extLst>
          </p:cNvPr>
          <p:cNvSpPr>
            <a:spLocks noGrp="1"/>
          </p:cNvSpPr>
          <p:nvPr>
            <p:ph type="dt" sz="half" idx="10"/>
          </p:nvPr>
        </p:nvSpPr>
        <p:spPr/>
        <p:txBody>
          <a:bodyPr/>
          <a:lstStyle>
            <a:lvl1pPr>
              <a:defRPr/>
            </a:lvl1pPr>
          </a:lstStyle>
          <a:p>
            <a:pPr>
              <a:defRPr/>
            </a:pPr>
            <a:fld id="{FCEF5361-9CD1-4DEC-8216-E10D2EAA6DFE}" type="datetimeFigureOut">
              <a:rPr lang="en-US"/>
              <a:pPr>
                <a:defRPr/>
              </a:pPr>
              <a:t>3/25/2022</a:t>
            </a:fld>
            <a:endParaRPr lang="en-US"/>
          </a:p>
        </p:txBody>
      </p:sp>
      <p:sp>
        <p:nvSpPr>
          <p:cNvPr id="8" name="Footer Placeholder 4">
            <a:extLst>
              <a:ext uri="{FF2B5EF4-FFF2-40B4-BE49-F238E27FC236}">
                <a16:creationId xmlns:a16="http://schemas.microsoft.com/office/drawing/2014/main" id="{02695FA0-F90B-4491-8B56-AEA83412948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C6A072B-BAF9-48BC-A436-889709CBE228}"/>
              </a:ext>
            </a:extLst>
          </p:cNvPr>
          <p:cNvSpPr>
            <a:spLocks noGrp="1"/>
          </p:cNvSpPr>
          <p:nvPr>
            <p:ph type="sldNum" sz="quarter" idx="12"/>
          </p:nvPr>
        </p:nvSpPr>
        <p:spPr/>
        <p:txBody>
          <a:bodyPr/>
          <a:lstStyle>
            <a:lvl1pPr>
              <a:defRPr/>
            </a:lvl1pPr>
          </a:lstStyle>
          <a:p>
            <a:fld id="{7F83F3DA-49A4-49B9-9C21-DFDB1EE94A21}" type="slidenum">
              <a:rPr lang="en-US" altLang="en-US"/>
              <a:pPr/>
              <a:t>‹#›</a:t>
            </a:fld>
            <a:endParaRPr lang="en-US" altLang="en-US"/>
          </a:p>
        </p:txBody>
      </p:sp>
    </p:spTree>
    <p:extLst>
      <p:ext uri="{BB962C8B-B14F-4D97-AF65-F5344CB8AC3E}">
        <p14:creationId xmlns:p14="http://schemas.microsoft.com/office/powerpoint/2010/main" val="3288773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058BF95-9EB6-4E40-A71B-E49B300ED0EC}"/>
              </a:ext>
            </a:extLst>
          </p:cNvPr>
          <p:cNvSpPr>
            <a:spLocks noGrp="1"/>
          </p:cNvSpPr>
          <p:nvPr>
            <p:ph type="dt" sz="half" idx="10"/>
          </p:nvPr>
        </p:nvSpPr>
        <p:spPr/>
        <p:txBody>
          <a:bodyPr/>
          <a:lstStyle>
            <a:lvl1pPr>
              <a:defRPr/>
            </a:lvl1pPr>
          </a:lstStyle>
          <a:p>
            <a:pPr>
              <a:defRPr/>
            </a:pPr>
            <a:fld id="{099E884A-672F-41F8-B112-CE836305A556}" type="datetimeFigureOut">
              <a:rPr lang="en-US"/>
              <a:pPr>
                <a:defRPr/>
              </a:pPr>
              <a:t>3/25/2022</a:t>
            </a:fld>
            <a:endParaRPr lang="en-US"/>
          </a:p>
        </p:txBody>
      </p:sp>
      <p:sp>
        <p:nvSpPr>
          <p:cNvPr id="4" name="Footer Placeholder 4">
            <a:extLst>
              <a:ext uri="{FF2B5EF4-FFF2-40B4-BE49-F238E27FC236}">
                <a16:creationId xmlns:a16="http://schemas.microsoft.com/office/drawing/2014/main" id="{EE76F3F6-2F35-4D52-9597-5C641B0EC5D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5353E87-2727-4999-83CF-2A708ACDEFEC}"/>
              </a:ext>
            </a:extLst>
          </p:cNvPr>
          <p:cNvSpPr>
            <a:spLocks noGrp="1"/>
          </p:cNvSpPr>
          <p:nvPr>
            <p:ph type="sldNum" sz="quarter" idx="12"/>
          </p:nvPr>
        </p:nvSpPr>
        <p:spPr/>
        <p:txBody>
          <a:bodyPr/>
          <a:lstStyle>
            <a:lvl1pPr>
              <a:defRPr/>
            </a:lvl1pPr>
          </a:lstStyle>
          <a:p>
            <a:fld id="{ABD6B498-8DB3-47DF-A4C4-DF611650BEBF}" type="slidenum">
              <a:rPr lang="en-US" altLang="en-US"/>
              <a:pPr/>
              <a:t>‹#›</a:t>
            </a:fld>
            <a:endParaRPr lang="en-US" altLang="en-US"/>
          </a:p>
        </p:txBody>
      </p:sp>
    </p:spTree>
    <p:extLst>
      <p:ext uri="{BB962C8B-B14F-4D97-AF65-F5344CB8AC3E}">
        <p14:creationId xmlns:p14="http://schemas.microsoft.com/office/powerpoint/2010/main" val="315394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4DAF181-96F9-4624-AA83-81FE4367AEE2}"/>
              </a:ext>
            </a:extLst>
          </p:cNvPr>
          <p:cNvSpPr>
            <a:spLocks noGrp="1"/>
          </p:cNvSpPr>
          <p:nvPr>
            <p:ph type="dt" sz="half" idx="10"/>
          </p:nvPr>
        </p:nvSpPr>
        <p:spPr/>
        <p:txBody>
          <a:bodyPr/>
          <a:lstStyle>
            <a:lvl1pPr>
              <a:defRPr/>
            </a:lvl1pPr>
          </a:lstStyle>
          <a:p>
            <a:pPr>
              <a:defRPr/>
            </a:pPr>
            <a:fld id="{2449180E-4DCD-4770-ACCA-9794887E8DF0}" type="datetimeFigureOut">
              <a:rPr lang="en-US"/>
              <a:pPr>
                <a:defRPr/>
              </a:pPr>
              <a:t>3/25/2022</a:t>
            </a:fld>
            <a:endParaRPr lang="en-US"/>
          </a:p>
        </p:txBody>
      </p:sp>
      <p:sp>
        <p:nvSpPr>
          <p:cNvPr id="3" name="Footer Placeholder 4">
            <a:extLst>
              <a:ext uri="{FF2B5EF4-FFF2-40B4-BE49-F238E27FC236}">
                <a16:creationId xmlns:a16="http://schemas.microsoft.com/office/drawing/2014/main" id="{BD112830-6386-4539-8AE2-BF4C6ABAAFD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2AD7DB8-9B22-480D-AF3E-D25B5CA4C41A}"/>
              </a:ext>
            </a:extLst>
          </p:cNvPr>
          <p:cNvSpPr>
            <a:spLocks noGrp="1"/>
          </p:cNvSpPr>
          <p:nvPr>
            <p:ph type="sldNum" sz="quarter" idx="12"/>
          </p:nvPr>
        </p:nvSpPr>
        <p:spPr/>
        <p:txBody>
          <a:bodyPr/>
          <a:lstStyle>
            <a:lvl1pPr>
              <a:defRPr/>
            </a:lvl1pPr>
          </a:lstStyle>
          <a:p>
            <a:fld id="{83B6F458-A708-40F6-B920-4A0CFABAE879}" type="slidenum">
              <a:rPr lang="en-US" altLang="en-US"/>
              <a:pPr/>
              <a:t>‹#›</a:t>
            </a:fld>
            <a:endParaRPr lang="en-US" altLang="en-US"/>
          </a:p>
        </p:txBody>
      </p:sp>
    </p:spTree>
    <p:extLst>
      <p:ext uri="{BB962C8B-B14F-4D97-AF65-F5344CB8AC3E}">
        <p14:creationId xmlns:p14="http://schemas.microsoft.com/office/powerpoint/2010/main" val="144117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255DC6E-0D27-47BF-AAF0-037CEBE2BE5D}"/>
              </a:ext>
            </a:extLst>
          </p:cNvPr>
          <p:cNvSpPr>
            <a:spLocks noGrp="1"/>
          </p:cNvSpPr>
          <p:nvPr>
            <p:ph type="dt" sz="half" idx="10"/>
          </p:nvPr>
        </p:nvSpPr>
        <p:spPr/>
        <p:txBody>
          <a:bodyPr/>
          <a:lstStyle>
            <a:lvl1pPr>
              <a:defRPr/>
            </a:lvl1pPr>
          </a:lstStyle>
          <a:p>
            <a:pPr>
              <a:defRPr/>
            </a:pPr>
            <a:fld id="{E804A37E-3F8C-4B03-96F3-84865E6F2DA5}" type="datetimeFigureOut">
              <a:rPr lang="en-US"/>
              <a:pPr>
                <a:defRPr/>
              </a:pPr>
              <a:t>3/25/2022</a:t>
            </a:fld>
            <a:endParaRPr lang="en-US"/>
          </a:p>
        </p:txBody>
      </p:sp>
      <p:sp>
        <p:nvSpPr>
          <p:cNvPr id="6" name="Footer Placeholder 4">
            <a:extLst>
              <a:ext uri="{FF2B5EF4-FFF2-40B4-BE49-F238E27FC236}">
                <a16:creationId xmlns:a16="http://schemas.microsoft.com/office/drawing/2014/main" id="{074C7B36-D353-4CBE-8990-AFB6F6220B9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E6EA091-A2AC-45E9-95CC-38D4C125C69B}"/>
              </a:ext>
            </a:extLst>
          </p:cNvPr>
          <p:cNvSpPr>
            <a:spLocks noGrp="1"/>
          </p:cNvSpPr>
          <p:nvPr>
            <p:ph type="sldNum" sz="quarter" idx="12"/>
          </p:nvPr>
        </p:nvSpPr>
        <p:spPr/>
        <p:txBody>
          <a:bodyPr/>
          <a:lstStyle>
            <a:lvl1pPr>
              <a:defRPr/>
            </a:lvl1pPr>
          </a:lstStyle>
          <a:p>
            <a:fld id="{59C7987B-DE60-425F-948E-B813B14BD33F}" type="slidenum">
              <a:rPr lang="en-US" altLang="en-US"/>
              <a:pPr/>
              <a:t>‹#›</a:t>
            </a:fld>
            <a:endParaRPr lang="en-US" altLang="en-US"/>
          </a:p>
        </p:txBody>
      </p:sp>
    </p:spTree>
    <p:extLst>
      <p:ext uri="{BB962C8B-B14F-4D97-AF65-F5344CB8AC3E}">
        <p14:creationId xmlns:p14="http://schemas.microsoft.com/office/powerpoint/2010/main" val="143385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4DA0DD4-5DB5-401E-B86B-74322049E41B}"/>
              </a:ext>
            </a:extLst>
          </p:cNvPr>
          <p:cNvSpPr>
            <a:spLocks noGrp="1"/>
          </p:cNvSpPr>
          <p:nvPr>
            <p:ph type="dt" sz="half" idx="10"/>
          </p:nvPr>
        </p:nvSpPr>
        <p:spPr/>
        <p:txBody>
          <a:bodyPr/>
          <a:lstStyle>
            <a:lvl1pPr>
              <a:defRPr/>
            </a:lvl1pPr>
          </a:lstStyle>
          <a:p>
            <a:pPr>
              <a:defRPr/>
            </a:pPr>
            <a:fld id="{D3DDDC8A-AB6C-44DE-8A4F-7CAD9DE2B38F}" type="datetimeFigureOut">
              <a:rPr lang="en-US"/>
              <a:pPr>
                <a:defRPr/>
              </a:pPr>
              <a:t>3/25/2022</a:t>
            </a:fld>
            <a:endParaRPr lang="en-US"/>
          </a:p>
        </p:txBody>
      </p:sp>
      <p:sp>
        <p:nvSpPr>
          <p:cNvPr id="6" name="Footer Placeholder 4">
            <a:extLst>
              <a:ext uri="{FF2B5EF4-FFF2-40B4-BE49-F238E27FC236}">
                <a16:creationId xmlns:a16="http://schemas.microsoft.com/office/drawing/2014/main" id="{2BB06B9D-E238-4CF5-A987-D0023BB72F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E5D4B8-7021-49F8-A469-82C304654007}"/>
              </a:ext>
            </a:extLst>
          </p:cNvPr>
          <p:cNvSpPr>
            <a:spLocks noGrp="1"/>
          </p:cNvSpPr>
          <p:nvPr>
            <p:ph type="sldNum" sz="quarter" idx="12"/>
          </p:nvPr>
        </p:nvSpPr>
        <p:spPr/>
        <p:txBody>
          <a:bodyPr/>
          <a:lstStyle>
            <a:lvl1pPr>
              <a:defRPr/>
            </a:lvl1pPr>
          </a:lstStyle>
          <a:p>
            <a:fld id="{B374DE3B-93B4-4181-9F7C-904639F62940}" type="slidenum">
              <a:rPr lang="en-US" altLang="en-US"/>
              <a:pPr/>
              <a:t>‹#›</a:t>
            </a:fld>
            <a:endParaRPr lang="en-US" altLang="en-US"/>
          </a:p>
        </p:txBody>
      </p:sp>
    </p:spTree>
    <p:extLst>
      <p:ext uri="{BB962C8B-B14F-4D97-AF65-F5344CB8AC3E}">
        <p14:creationId xmlns:p14="http://schemas.microsoft.com/office/powerpoint/2010/main" val="373641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B323102-936D-4819-8C1C-1D829B296B5D}"/>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3E73EAD-D0DA-44E7-BE88-7C3A5EC9D378}"/>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AAAE847-7F22-4967-A9E7-700A93EC67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6C3EE44-7017-434B-AF89-185605574F40}" type="datetimeFigureOut">
              <a:rPr lang="en-US"/>
              <a:pPr>
                <a:defRPr/>
              </a:pPr>
              <a:t>3/25/2022</a:t>
            </a:fld>
            <a:endParaRPr lang="en-US"/>
          </a:p>
        </p:txBody>
      </p:sp>
      <p:sp>
        <p:nvSpPr>
          <p:cNvPr id="5" name="Footer Placeholder 4">
            <a:extLst>
              <a:ext uri="{FF2B5EF4-FFF2-40B4-BE49-F238E27FC236}">
                <a16:creationId xmlns:a16="http://schemas.microsoft.com/office/drawing/2014/main" id="{02FEE532-D2D4-4BB2-AC28-FE005A1B7A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CF7703B-56DA-40A2-9BBA-43B87739F7D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FD5C695-93CA-4FB0-82FE-B73E775334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4985765-8291-408A-92EE-1A2BA125F45F}"/>
              </a:ext>
            </a:extLst>
          </p:cNvPr>
          <p:cNvGraphicFramePr>
            <a:graphicFrameLocks noGrp="1"/>
          </p:cNvGraphicFramePr>
          <p:nvPr/>
        </p:nvGraphicFramePr>
        <p:xfrm>
          <a:off x="319088" y="111125"/>
          <a:ext cx="11539537" cy="8580533"/>
        </p:xfrm>
        <a:graphic>
          <a:graphicData uri="http://schemas.openxmlformats.org/drawingml/2006/table">
            <a:tbl>
              <a:tblPr firstRow="1" bandRow="1">
                <a:tableStyleId>{2D5ABB26-0587-4C30-8999-92F81FD0307C}</a:tableStyleId>
              </a:tblPr>
              <a:tblGrid>
                <a:gridCol w="2888515">
                  <a:extLst>
                    <a:ext uri="{9D8B030D-6E8A-4147-A177-3AD203B41FA5}">
                      <a16:colId xmlns:a16="http://schemas.microsoft.com/office/drawing/2014/main" val="20000"/>
                    </a:ext>
                  </a:extLst>
                </a:gridCol>
                <a:gridCol w="8651022">
                  <a:extLst>
                    <a:ext uri="{9D8B030D-6E8A-4147-A177-3AD203B41FA5}">
                      <a16:colId xmlns:a16="http://schemas.microsoft.com/office/drawing/2014/main" val="20001"/>
                    </a:ext>
                  </a:extLst>
                </a:gridCol>
              </a:tblGrid>
              <a:tr h="659228">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Synthesis of hybrid nanomaterials (GO-Ag) using low temperature</a:t>
                      </a:r>
                      <a:r>
                        <a:rPr lang="en-US" sz="1600" baseline="0" noProof="0" dirty="0">
                          <a:latin typeface="Verdana" panose="020B0604030504040204" pitchFamily="34" charset="0"/>
                          <a:ea typeface="Verdana" panose="020B0604030504040204" pitchFamily="34" charset="0"/>
                          <a:cs typeface="Verdana" panose="020B0604030504040204" pitchFamily="34" charset="0"/>
                        </a:rPr>
                        <a:t> process for Electrochemical Sensor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754808">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800" kern="1200" dirty="0">
                          <a:solidFill>
                            <a:schemeClr val="tx1"/>
                          </a:solidFill>
                          <a:effectLst/>
                          <a:latin typeface="+mn-lt"/>
                          <a:ea typeface="+mn-ea"/>
                          <a:cs typeface="+mn-cs"/>
                        </a:rPr>
                        <a:t>Nanotechnology is a combination of science, engineering, and technology sector that produce many devices applications in nanoscale which ranging from 1 until 100 nanometers. Graphene oxide (GO) has received much attention as it is believed as a promising element in the nanotechnology industry. There is the various synthesis method has been developed all around the world is either via a physical or chemical method to synthesis GO. GO has become a demand in industry to create new electronic devices with a vast range of application. In this work, graphene oxide (GO) and graphene oxide-silver oxide (GO-Ag) will be synthesized using modified Hummer’s method and hydrothermal method respectively. The nanomaterials then will be characterized</a:t>
                      </a:r>
                      <a:r>
                        <a:rPr lang="en-US" sz="1800" kern="1200" baseline="0" dirty="0">
                          <a:solidFill>
                            <a:schemeClr val="tx1"/>
                          </a:solidFill>
                          <a:effectLst/>
                          <a:latin typeface="+mn-lt"/>
                          <a:ea typeface="+mn-ea"/>
                          <a:cs typeface="+mn-cs"/>
                        </a:rPr>
                        <a:t> using </a:t>
                      </a:r>
                      <a:r>
                        <a:rPr lang="en-US" sz="1800" b="0" i="0" kern="1200" dirty="0">
                          <a:solidFill>
                            <a:schemeClr val="tx1"/>
                          </a:solidFill>
                          <a:effectLst/>
                          <a:latin typeface="+mn-lt"/>
                          <a:ea typeface="+mn-ea"/>
                          <a:cs typeface="+mn-cs"/>
                        </a:rPr>
                        <a:t>Field emission scanning electron microscopy (FESEM) and Impedance Spectroscopy</a:t>
                      </a:r>
                      <a:r>
                        <a:rPr lang="en-US" sz="1800" b="0" i="0" kern="1200" baseline="0" dirty="0">
                          <a:solidFill>
                            <a:schemeClr val="tx1"/>
                          </a:solidFill>
                          <a:effectLst/>
                          <a:latin typeface="+mn-lt"/>
                          <a:ea typeface="+mn-ea"/>
                          <a:cs typeface="+mn-cs"/>
                        </a:rPr>
                        <a:t> (IS). Solution casting method will be used to fabricate thin film nanocomposites . Impedance Spectroscopy (IS) will be used to study the electrical properties of polymer nanocomposites. Later, the result will be discussed using Nyquist graph to confirm the conductivity of the polymer nanocomposites with presence of semicircle and 45° straight line. Since polymer nanocomposites consists hybrid nanomaterials (GO-Ag), it has the ability to conduct an electricity. </a:t>
                      </a:r>
                      <a:endParaRPr lang="en-US" sz="1800" kern="1200" baseline="0" dirty="0">
                        <a:solidFill>
                          <a:schemeClr val="tx1"/>
                        </a:solidFill>
                        <a:effectLst/>
                        <a:latin typeface="+mn-lt"/>
                        <a:ea typeface="+mn-ea"/>
                        <a:cs typeface="+mn-cs"/>
                      </a:endParaRPr>
                    </a:p>
                    <a:p>
                      <a:endParaRPr lang="en-US" sz="1800" kern="1200" baseline="0" dirty="0">
                        <a:solidFill>
                          <a:schemeClr val="tx1"/>
                        </a:solidFill>
                        <a:effectLst/>
                        <a:latin typeface="+mn-lt"/>
                        <a:ea typeface="+mn-ea"/>
                        <a:cs typeface="+mn-cs"/>
                      </a:endParaRP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06679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synthesis graphene oxide (GO) using modified Hummer’s Method</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decorate silver on graphene oxide using hydrothermal method</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study morphology and electrical properties of graphene oxide decorated with silver using FESEM, EDX and IS machine.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7899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Stirrer</a:t>
                      </a:r>
                      <a:r>
                        <a:rPr lang="en-US" sz="1600" baseline="0" noProof="0" dirty="0">
                          <a:latin typeface="Verdana" panose="020B0604030504040204" pitchFamily="34" charset="0"/>
                          <a:ea typeface="Verdana" panose="020B0604030504040204" pitchFamily="34" charset="0"/>
                          <a:cs typeface="Verdana" panose="020B0604030504040204" pitchFamily="34" charset="0"/>
                        </a:rPr>
                        <a:t> machine, FESEM machine, IS machine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080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L="91445" marR="0"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Suriani Ibrahim</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marL="91445" marR="91445"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6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marL="91445" marR="91445"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313</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Arial</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SAINAH BINTI CHE UMAR</cp:lastModifiedBy>
  <cp:revision>25</cp:revision>
  <dcterms:created xsi:type="dcterms:W3CDTF">2018-01-03T06:54:22Z</dcterms:created>
  <dcterms:modified xsi:type="dcterms:W3CDTF">2022-03-25T02:20:41Z</dcterms:modified>
</cp:coreProperties>
</file>