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0" d="100"/>
          <a:sy n="120" d="100"/>
        </p:scale>
        <p:origin x="200" y="2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9/29/21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38241904"/>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Adsorption behavior of drug molecules using hydroxy apatite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Hydroxyapatite (HA, Ca5(PO4)3(OH)), a main inorganic component of bone has many other applications due to its biocompatibility, bioactivity and multi-adsorbing sites. It has been proven that nanosized materials will provide more surface area- to – weight ratio. Nanosized hydroxyapatite can be used to adsorb certain molecules and makes it more versatile. In this study, nanosized HA will be produced and its adsorption ability of drug molecules will be studied.</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produce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electrospun</a:t>
                      </a:r>
                      <a:r>
                        <a:rPr lang="en-US" sz="1600" baseline="0" noProof="0" dirty="0">
                          <a:latin typeface="Verdana" panose="020B0604030504040204" pitchFamily="34" charset="0"/>
                          <a:ea typeface="Verdana" panose="020B0604030504040204" pitchFamily="34" charset="0"/>
                          <a:cs typeface="Verdana" panose="020B0604030504040204" pitchFamily="34" charset="0"/>
                        </a:rPr>
                        <a:t> fiber from HA.</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baseline="0" noProof="0" dirty="0">
                          <a:latin typeface="Verdana" panose="020B0604030504040204" pitchFamily="34" charset="0"/>
                          <a:ea typeface="Verdana" panose="020B0604030504040204" pitchFamily="34" charset="0"/>
                          <a:cs typeface="Verdana" panose="020B0604030504040204" pitchFamily="34" charset="0"/>
                        </a:rPr>
                        <a:t>To characterize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electrospun</a:t>
                      </a:r>
                      <a:r>
                        <a:rPr lang="en-US" sz="1600" baseline="0" noProof="0" dirty="0">
                          <a:latin typeface="Verdana" panose="020B0604030504040204" pitchFamily="34" charset="0"/>
                          <a:ea typeface="Verdana" panose="020B0604030504040204" pitchFamily="34" charset="0"/>
                          <a:cs typeface="Verdana" panose="020B0604030504040204" pitchFamily="34" charset="0"/>
                        </a:rPr>
                        <a:t> HA fiber.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examine adsorption behavior of drug molecules onto the produced HA.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Electrospinning machine, FESEM, </a:t>
                      </a:r>
                      <a:r>
                        <a:rPr lang="en-MY" sz="1800" kern="1200" dirty="0">
                          <a:solidFill>
                            <a:schemeClr val="tx1"/>
                          </a:solidFill>
                          <a:effectLst/>
                          <a:latin typeface="+mn-lt"/>
                          <a:ea typeface="+mn-ea"/>
                          <a:cs typeface="+mn-cs"/>
                        </a:rPr>
                        <a:t>FTIR, EDX, XRD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a:t>
                      </a:r>
                      <a:r>
                        <a:rPr lang="en-US" sz="1600" noProof="0" dirty="0" err="1">
                          <a:latin typeface="Verdana" panose="020B0604030504040204" pitchFamily="34" charset="0"/>
                          <a:ea typeface="Verdana" panose="020B0604030504040204" pitchFamily="34" charset="0"/>
                          <a:cs typeface="Verdana" panose="020B0604030504040204" pitchFamily="34" charset="0"/>
                        </a:rPr>
                        <a:t>Amalina</a:t>
                      </a:r>
                      <a:r>
                        <a:rPr lang="en-US" sz="1600" noProof="0" dirty="0">
                          <a:latin typeface="Verdana" panose="020B0604030504040204" pitchFamily="34" charset="0"/>
                          <a:ea typeface="Verdana" panose="020B0604030504040204" pitchFamily="34" charset="0"/>
                          <a:cs typeface="Verdana" panose="020B0604030504040204" pitchFamily="34" charset="0"/>
                        </a:rPr>
                        <a:t> M. Afifi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162</Words>
  <Application>Microsoft Macintosh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AMALINA BINTI MUHAMMAD AFIFI</cp:lastModifiedBy>
  <cp:revision>21</cp:revision>
  <dcterms:created xsi:type="dcterms:W3CDTF">2018-01-03T06:54:22Z</dcterms:created>
  <dcterms:modified xsi:type="dcterms:W3CDTF">2021-09-29T06:39:48Z</dcterms:modified>
</cp:coreProperties>
</file>