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782" y="6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20200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04888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39260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015688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5717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482327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34198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708770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426163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192697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extLst>
      <p:ext uri="{BB962C8B-B14F-4D97-AF65-F5344CB8AC3E}">
        <p14:creationId xmlns:p14="http://schemas.microsoft.com/office/powerpoint/2010/main" val="256330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extLst>
      <p:ext uri="{BB962C8B-B14F-4D97-AF65-F5344CB8AC3E}">
        <p14:creationId xmlns:p14="http://schemas.microsoft.com/office/powerpoint/2010/main" val="105050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17290675"/>
              </p:ext>
            </p:extLst>
          </p:nvPr>
        </p:nvGraphicFramePr>
        <p:xfrm>
          <a:off x="319312" y="15264"/>
          <a:ext cx="11538859" cy="6843002"/>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1242669362"/>
                    </a:ext>
                  </a:extLst>
                </a:gridCol>
                <a:gridCol w="8650514">
                  <a:extLst>
                    <a:ext uri="{9D8B030D-6E8A-4147-A177-3AD203B41FA5}">
                      <a16:colId xmlns:a16="http://schemas.microsoft.com/office/drawing/2014/main" val="196570415"/>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Oblique Acceleration Based Computational Modal Analysis for FRF Reconstruction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8879872"/>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just"/>
                      <a:r>
                        <a:rPr lang="en-US" sz="1600" noProof="0" dirty="0">
                          <a:latin typeface="Verdana" panose="020B0604030504040204" pitchFamily="34" charset="0"/>
                          <a:ea typeface="Verdana" panose="020B0604030504040204" pitchFamily="34" charset="0"/>
                          <a:cs typeface="Verdana" panose="020B0604030504040204" pitchFamily="34" charset="0"/>
                        </a:rPr>
                        <a:t>Previously, it was shown that oblique acceleration data has better coherence result compared to the normal acceleration data. Thus, oblique data is useful for the FRF reconstruction. However, the accuracy of the FRF reconstruction is affected by the noise due to the coordinate transformation process as well as the measurement noise. This study focuses on the simulation technique, i.e. oblique accelerometer based computational modal analysis to investigate the effect of noise during the FRF reconstruction. In the simulation environment, student can model different types of noise and simulate the noisy responses for further investigation. Then, various noise reduction techniques can be developed. In this study, student needs to propose the suitable technique to reduce the noise for the FRF reconstruction.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8854623"/>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lgn="just">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simulate oblique acceleration due to impact force for computational modal analysis purpose</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various noise reduction techniques for the FRF reconstruction.</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evaluate the FRF reconstruction performance for the cases with and without noise reduction techniques.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474013"/>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5234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err="1">
                          <a:latin typeface="Verdana" panose="020B0604030504040204" pitchFamily="34" charset="0"/>
                          <a:ea typeface="Verdana" panose="020B0604030504040204" pitchFamily="34" charset="0"/>
                          <a:cs typeface="Verdana" panose="020B0604030504040204" pitchFamily="34" charset="0"/>
                        </a:rPr>
                        <a:t>Matlab</a:t>
                      </a:r>
                      <a:r>
                        <a:rPr lang="en-US" sz="1600" noProof="0" dirty="0">
                          <a:latin typeface="Verdana" panose="020B0604030504040204" pitchFamily="34" charset="0"/>
                          <a:ea typeface="Verdana" panose="020B0604030504040204" pitchFamily="34" charset="0"/>
                          <a:cs typeface="Verdana" panose="020B0604030504040204" pitchFamily="34" charset="0"/>
                        </a:rPr>
                        <a:t>, Ansys and virtual instrument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0334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Dr. Khoo Shin Yee(Mechanical)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4025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Mechanical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461768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857721"/>
                  </a:ext>
                </a:extLst>
              </a:tr>
            </a:tbl>
          </a:graphicData>
        </a:graphic>
      </p:graphicFrame>
    </p:spTree>
    <p:extLst>
      <p:ext uri="{BB962C8B-B14F-4D97-AF65-F5344CB8AC3E}">
        <p14:creationId xmlns:p14="http://schemas.microsoft.com/office/powerpoint/2010/main" val="3145180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2048</TotalTime>
  <Words>231</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33</cp:revision>
  <dcterms:created xsi:type="dcterms:W3CDTF">2018-01-03T06:54:22Z</dcterms:created>
  <dcterms:modified xsi:type="dcterms:W3CDTF">2021-09-30T02:24:47Z</dcterms:modified>
</cp:coreProperties>
</file>