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782" y="67"/>
      </p:cViewPr>
      <p:guideLst>
        <p:guide orient="horz" pos="2160"/>
        <p:guide pos="383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FF9C49-9E82-4815-95F7-59C21AD7581E}" type="datetimeFigureOut">
              <a:rPr lang="en-US" smtClean="0"/>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4B13B-EB1F-4AA9-B1F6-82A13B4591D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FF9C49-9E82-4815-95F7-59C21AD7581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FF9C49-9E82-4815-95F7-59C21AD7581E}" type="datetimeFigureOut">
              <a:rPr lang="en-US" smtClean="0"/>
              <a:t>9/30/2021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4B13B-EB1F-4AA9-B1F6-82A13B4591D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FF9C49-9E82-4815-95F7-59C21AD7581E}" type="datetimeFigureOut">
              <a:rPr lang="en-US" smtClean="0"/>
              <a:t>9/30/2021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4B13B-EB1F-4AA9-B1F6-82A13B4591D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FF9C49-9E82-4815-95F7-59C21AD7581E}" type="datetimeFigureOut">
              <a:rPr lang="en-US" smtClean="0"/>
              <a:t>9/30/2021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4B13B-EB1F-4AA9-B1F6-82A13B4591D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FF9C49-9E82-4815-95F7-59C21AD7581E}" type="datetimeFigureOut">
              <a:rPr lang="en-US" smtClean="0"/>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4B13B-EB1F-4AA9-B1F6-82A13B4591D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FF9C49-9E82-4815-95F7-59C21AD7581E}" type="datetimeFigureOut">
              <a:rPr lang="en-US" smtClean="0"/>
              <a:t>9/30/2021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4B13B-EB1F-4AA9-B1F6-82A13B4591D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19312" y="111516"/>
          <a:ext cx="11538859" cy="6239843"/>
        </p:xfrm>
        <a:graphic>
          <a:graphicData uri="http://schemas.openxmlformats.org/drawingml/2006/table">
            <a:tbl>
              <a:tblPr firstRow="1" bandRow="1">
                <a:tableStyleId>{2D5ABB26-0587-4C30-8999-92F81FD0307C}</a:tableStyleId>
              </a:tblPr>
              <a:tblGrid>
                <a:gridCol w="2888345">
                  <a:extLst>
                    <a:ext uri="{9D8B030D-6E8A-4147-A177-3AD203B41FA5}">
                      <a16:colId xmlns:a16="http://schemas.microsoft.com/office/drawing/2014/main" val="20000"/>
                    </a:ext>
                  </a:extLst>
                </a:gridCol>
                <a:gridCol w="8650514">
                  <a:extLst>
                    <a:ext uri="{9D8B030D-6E8A-4147-A177-3AD203B41FA5}">
                      <a16:colId xmlns:a16="http://schemas.microsoft.com/office/drawing/2014/main" val="20001"/>
                    </a:ext>
                  </a:extLst>
                </a:gridCol>
              </a:tblGrid>
              <a:tr h="65919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Project Title: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Islamic compliant of automated  bathing chamber for Covid19 positive cadaver.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436132">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Synopsis: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Islamic teachings for the final bathing of muslims cadaver prior to white cloth wrapping and burial process. Due to the health riscs and to minimise the covid19 infections due to the positive cadaver the Department of Islamic Development Malaysia (JAKIM) has released a new fatwa on the method of handling muslim cadaver as a whole. This study will lias the lecturers from Akademi Pengajian Islam on islamic compliant for this new automated bathing system. The design will make sure it will be complied to the new requirements and a clean and safe working simulation systems can be developed.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045029">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Objectives: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develop an Islamic compliant method of automated bathing system </a:t>
                      </a:r>
                    </a:p>
                    <a:p>
                      <a:pPr marL="342900" indent="-342900">
                        <a:buFont typeface="+mj-lt"/>
                        <a:buAutoNum type="arabicPeriod"/>
                      </a:pPr>
                      <a:r>
                        <a:rPr lang="en-US" sz="1600" noProof="0" dirty="0">
                          <a:latin typeface="Verdana" panose="020B0604030504040204" pitchFamily="34" charset="0"/>
                          <a:ea typeface="Verdana" panose="020B0604030504040204" pitchFamily="34" charset="0"/>
                          <a:cs typeface="Verdana" panose="020B0604030504040204" pitchFamily="34" charset="0"/>
                        </a:rPr>
                        <a:t>To design the 3D model and simulation of the automated system</a:t>
                      </a:r>
                      <a:endParaRPr lang="en-US" sz="1600" baseline="0" noProof="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sz="1600" baseline="0" noProof="0" dirty="0">
                          <a:latin typeface="Verdana" panose="020B0604030504040204" pitchFamily="34" charset="0"/>
                          <a:ea typeface="Verdana" panose="020B0604030504040204" pitchFamily="34" charset="0"/>
                          <a:cs typeface="Verdana" panose="020B0604030504040204" pitchFamily="34" charset="0"/>
                        </a:rPr>
                        <a:t>To develop the mechatronics systems requirement prior to fabrication.</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78971">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Equipment</a:t>
                      </a:r>
                      <a:r>
                        <a:rPr lang="en-US" sz="1800" b="1" baseline="0" noProof="0" dirty="0">
                          <a:latin typeface="Verdana" panose="020B0604030504040204" pitchFamily="34" charset="0"/>
                          <a:ea typeface="Verdana" panose="020B0604030504040204" pitchFamily="34" charset="0"/>
                          <a:cs typeface="Verdana" panose="020B0604030504040204" pitchFamily="34" charset="0"/>
                        </a:rPr>
                        <a:t> required:</a:t>
                      </a:r>
                      <a:endParaRPr lang="en-US" sz="1800" b="1"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Normal desktop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08000">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800" b="1" noProof="0" dirty="0">
                          <a:latin typeface="Verdana" panose="020B0604030504040204" pitchFamily="34" charset="0"/>
                          <a:ea typeface="Verdana" panose="020B0604030504040204" pitchFamily="34" charset="0"/>
                          <a:cs typeface="Verdana" panose="020B0604030504040204" pitchFamily="34" charset="0"/>
                        </a:rPr>
                        <a:t>Software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Solid works and any FEA software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600" b="1" spc="-50" baseline="0" dirty="0">
                          <a:latin typeface="Verdana" panose="020B0604030504040204" pitchFamily="34" charset="0"/>
                          <a:ea typeface="Verdana" panose="020B0604030504040204" pitchFamily="34" charset="0"/>
                          <a:cs typeface="Verdana" panose="020B0604030504040204" pitchFamily="34" charset="0"/>
                        </a:rPr>
                        <a:t>Supervisor</a:t>
                      </a:r>
                      <a:r>
                        <a:rPr lang="en-US" sz="500" b="1" spc="-50" baseline="0" dirty="0">
                          <a:latin typeface="Verdana" panose="020B0604030504040204" pitchFamily="34" charset="0"/>
                          <a:ea typeface="Verdana" panose="020B0604030504040204" pitchFamily="34" charset="0"/>
                          <a:cs typeface="Verdana" panose="020B0604030504040204" pitchFamily="34" charset="0"/>
                        </a:rPr>
                        <a:t> </a:t>
                      </a:r>
                      <a:r>
                        <a:rPr lang="en-US" sz="1600" b="1" spc="-50" baseline="0" dirty="0">
                          <a:latin typeface="Verdana" panose="020B0604030504040204" pitchFamily="34" charset="0"/>
                          <a:ea typeface="Verdana" panose="020B0604030504040204" pitchFamily="34" charset="0"/>
                          <a:cs typeface="Verdana" panose="020B0604030504040204" pitchFamily="34" charset="0"/>
                        </a:rPr>
                        <a:t>(Department):</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Nukman Yusoff (JKM)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800" b="1" noProof="0" dirty="0">
                          <a:latin typeface="Verdana" panose="020B0604030504040204" pitchFamily="34" charset="0"/>
                          <a:ea typeface="Verdana" panose="020B0604030504040204" pitchFamily="34" charset="0"/>
                          <a:cs typeface="Verdana" panose="020B0604030504040204" pitchFamily="34" charset="0"/>
                        </a:rPr>
                        <a:t>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Master of _Mech/Electrical/Mechatronics_______ Engineering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370840">
                <a:tc>
                  <a:txBody>
                    <a:bodyPr/>
                    <a:lstStyle/>
                    <a:p>
                      <a:pPr algn="l"/>
                      <a:r>
                        <a:rPr lang="en-US" sz="1800" b="1" noProof="0" dirty="0">
                          <a:latin typeface="Verdana" panose="020B0604030504040204" pitchFamily="34" charset="0"/>
                          <a:ea typeface="Verdana" panose="020B0604030504040204" pitchFamily="34" charset="0"/>
                          <a:cs typeface="Verdana" panose="020B0604030504040204" pitchFamily="34" charset="0"/>
                        </a:rPr>
                        <a:t>Duration: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sz="1600" noProof="0" dirty="0">
                          <a:latin typeface="Verdana" panose="020B0604030504040204" pitchFamily="34" charset="0"/>
                          <a:ea typeface="Verdana" panose="020B0604030504040204" pitchFamily="34" charset="0"/>
                          <a:cs typeface="Verdana" panose="020B0604030504040204" pitchFamily="34" charset="0"/>
                        </a:rPr>
                        <a:t>Maximum</a:t>
                      </a:r>
                      <a:r>
                        <a:rPr lang="en-US" sz="1600" baseline="0" noProof="0" dirty="0">
                          <a:latin typeface="Verdana" panose="020B0604030504040204" pitchFamily="34" charset="0"/>
                          <a:ea typeface="Verdana" panose="020B0604030504040204" pitchFamily="34" charset="0"/>
                          <a:cs typeface="Verdana" panose="020B0604030504040204" pitchFamily="34" charset="0"/>
                        </a:rPr>
                        <a:t> 2 consecutive semesters</a:t>
                      </a:r>
                      <a:endParaRPr lang="en-US" sz="1600" noProof="0" dirty="0">
                        <a:latin typeface="Verdana" panose="020B0604030504040204" pitchFamily="34" charset="0"/>
                        <a:ea typeface="Verdana" panose="020B0604030504040204" pitchFamily="34" charset="0"/>
                        <a:cs typeface="Verdana" panose="020B060403050404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194</Words>
  <Application>Microsoft Office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mikeson khoo</cp:lastModifiedBy>
  <cp:revision>20</cp:revision>
  <dcterms:created xsi:type="dcterms:W3CDTF">2018-01-03T06:54:00Z</dcterms:created>
  <dcterms:modified xsi:type="dcterms:W3CDTF">2021-09-30T02:33:07Z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FF280D417C2F4CC9A302AA02AE773F42</vt:lpwstr>
  </property>
  <property fmtid="{D5CDD505-2E9C-101B-9397-08002B2CF9AE}" pid="3" name="KSOProductBuildVer">
    <vt:lpwstr>1033-11.2.0.10258</vt:lpwstr>
  </property>
</Properties>
</file>